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5" r:id="rId17"/>
    <p:sldId id="270" r:id="rId18"/>
    <p:sldId id="277" r:id="rId19"/>
    <p:sldId id="271" r:id="rId20"/>
    <p:sldId id="272" r:id="rId21"/>
    <p:sldId id="273" r:id="rId22"/>
    <p:sldId id="274"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F8A4"/>
    <a:srgbClr val="1C3048"/>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p:scale>
          <a:sx n="66" d="100"/>
          <a:sy n="66" d="100"/>
        </p:scale>
        <p:origin x="-642" y="-26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C6E2D-086D-48E3-8CBC-10664EB56106}" type="doc">
      <dgm:prSet loTypeId="urn:microsoft.com/office/officeart/2005/8/layout/hProcess9" loCatId="process" qsTypeId="urn:microsoft.com/office/officeart/2005/8/quickstyle/simple3" qsCatId="simple" csTypeId="urn:microsoft.com/office/officeart/2005/8/colors/colorful5" csCatId="colorful" phldr="1"/>
      <dgm:spPr/>
    </dgm:pt>
    <dgm:pt modelId="{99B91B00-6585-44E0-8693-F9D52F655DA9}">
      <dgm:prSet phldrT="[Testo]"/>
      <dgm:spPr/>
      <dgm:t>
        <a:bodyPr/>
        <a:lstStyle/>
        <a:p>
          <a:r>
            <a:rPr lang="it-IT" dirty="0" smtClean="0"/>
            <a:t>2005: Nascita del Associazione </a:t>
          </a:r>
          <a:endParaRPr lang="it-IT" dirty="0"/>
        </a:p>
      </dgm:t>
    </dgm:pt>
    <dgm:pt modelId="{26E2DB3B-8775-47D5-BFB8-53C31CEDE852}" type="parTrans" cxnId="{97396733-EC2F-4AE7-AB99-5D1FFE4CB3F1}">
      <dgm:prSet/>
      <dgm:spPr/>
      <dgm:t>
        <a:bodyPr/>
        <a:lstStyle/>
        <a:p>
          <a:endParaRPr lang="it-IT"/>
        </a:p>
      </dgm:t>
    </dgm:pt>
    <dgm:pt modelId="{7C979BD6-D58B-4F9C-9F09-8BF8FA3556BB}" type="sibTrans" cxnId="{97396733-EC2F-4AE7-AB99-5D1FFE4CB3F1}">
      <dgm:prSet/>
      <dgm:spPr/>
      <dgm:t>
        <a:bodyPr/>
        <a:lstStyle/>
        <a:p>
          <a:endParaRPr lang="it-IT"/>
        </a:p>
      </dgm:t>
    </dgm:pt>
    <dgm:pt modelId="{6C099FDF-3FD3-4028-B0A2-CE99ED57576A}">
      <dgm:prSet phldrT="[Testo]"/>
      <dgm:spPr/>
      <dgm:t>
        <a:bodyPr/>
        <a:lstStyle/>
        <a:p>
          <a:r>
            <a:rPr lang="it-IT" dirty="0" smtClean="0"/>
            <a:t>2010: Realizzazione di un laboratorio di lavorazione e trasformazione del prodotto</a:t>
          </a:r>
          <a:endParaRPr lang="it-IT" dirty="0"/>
        </a:p>
      </dgm:t>
    </dgm:pt>
    <dgm:pt modelId="{B007ABB7-FCCD-41AE-80A2-4CD9DC68BF4B}" type="parTrans" cxnId="{34F5CFA2-CD38-47F0-BB31-B9B51E50BE3B}">
      <dgm:prSet/>
      <dgm:spPr/>
      <dgm:t>
        <a:bodyPr/>
        <a:lstStyle/>
        <a:p>
          <a:endParaRPr lang="it-IT"/>
        </a:p>
      </dgm:t>
    </dgm:pt>
    <dgm:pt modelId="{CD300BAB-7792-45EC-9337-D1AE5D030384}" type="sibTrans" cxnId="{34F5CFA2-CD38-47F0-BB31-B9B51E50BE3B}">
      <dgm:prSet/>
      <dgm:spPr/>
      <dgm:t>
        <a:bodyPr/>
        <a:lstStyle/>
        <a:p>
          <a:endParaRPr lang="it-IT"/>
        </a:p>
      </dgm:t>
    </dgm:pt>
    <dgm:pt modelId="{C41627A5-91A3-4B7B-B865-A7401E49C526}">
      <dgm:prSet phldrT="[Testo]"/>
      <dgm:spPr/>
      <dgm:t>
        <a:bodyPr/>
        <a:lstStyle/>
        <a:p>
          <a:r>
            <a:rPr lang="it-IT" dirty="0" smtClean="0"/>
            <a:t>2012: Acquisto di un mulino a pietra per la macinazione e la setacciatura del prodotto </a:t>
          </a:r>
          <a:endParaRPr lang="it-IT" dirty="0"/>
        </a:p>
      </dgm:t>
    </dgm:pt>
    <dgm:pt modelId="{7D439CE2-55FF-480E-8E58-AB9BB0F96319}" type="parTrans" cxnId="{9719A7AE-3D1C-4386-95F3-5A9B1A513B5D}">
      <dgm:prSet/>
      <dgm:spPr/>
      <dgm:t>
        <a:bodyPr/>
        <a:lstStyle/>
        <a:p>
          <a:endParaRPr lang="it-IT"/>
        </a:p>
      </dgm:t>
    </dgm:pt>
    <dgm:pt modelId="{E3347940-1DC5-4B8B-9E66-205320A70CCA}" type="sibTrans" cxnId="{9719A7AE-3D1C-4386-95F3-5A9B1A513B5D}">
      <dgm:prSet/>
      <dgm:spPr/>
      <dgm:t>
        <a:bodyPr/>
        <a:lstStyle/>
        <a:p>
          <a:endParaRPr lang="it-IT"/>
        </a:p>
      </dgm:t>
    </dgm:pt>
    <dgm:pt modelId="{013EA207-D193-4D0B-922A-A2DB04BB3E99}" type="pres">
      <dgm:prSet presAssocID="{780C6E2D-086D-48E3-8CBC-10664EB56106}" presName="CompostProcess" presStyleCnt="0">
        <dgm:presLayoutVars>
          <dgm:dir/>
          <dgm:resizeHandles val="exact"/>
        </dgm:presLayoutVars>
      </dgm:prSet>
      <dgm:spPr/>
    </dgm:pt>
    <dgm:pt modelId="{FF20E314-7E67-40E9-B911-15009F810F04}" type="pres">
      <dgm:prSet presAssocID="{780C6E2D-086D-48E3-8CBC-10664EB56106}" presName="arrow" presStyleLbl="bgShp" presStyleIdx="0" presStyleCnt="1" custLinFactNeighborX="94470" custLinFactNeighborY="2160"/>
      <dgm:spPr/>
    </dgm:pt>
    <dgm:pt modelId="{724765A0-5015-4DD6-8668-CBE0446FD962}" type="pres">
      <dgm:prSet presAssocID="{780C6E2D-086D-48E3-8CBC-10664EB56106}" presName="linearProcess" presStyleCnt="0"/>
      <dgm:spPr/>
    </dgm:pt>
    <dgm:pt modelId="{A34BD08F-40BC-4CEB-BECA-70EB0AFE1300}" type="pres">
      <dgm:prSet presAssocID="{99B91B00-6585-44E0-8693-F9D52F655DA9}" presName="textNode" presStyleLbl="node1" presStyleIdx="0" presStyleCnt="3">
        <dgm:presLayoutVars>
          <dgm:bulletEnabled val="1"/>
        </dgm:presLayoutVars>
      </dgm:prSet>
      <dgm:spPr/>
      <dgm:t>
        <a:bodyPr/>
        <a:lstStyle/>
        <a:p>
          <a:endParaRPr lang="it-IT"/>
        </a:p>
      </dgm:t>
    </dgm:pt>
    <dgm:pt modelId="{A6043CC4-9318-4B9E-B97F-F35466AEB522}" type="pres">
      <dgm:prSet presAssocID="{7C979BD6-D58B-4F9C-9F09-8BF8FA3556BB}" presName="sibTrans" presStyleCnt="0"/>
      <dgm:spPr/>
    </dgm:pt>
    <dgm:pt modelId="{E8108D6C-1DCD-491D-AC3B-6952051E3C76}" type="pres">
      <dgm:prSet presAssocID="{6C099FDF-3FD3-4028-B0A2-CE99ED57576A}" presName="textNode" presStyleLbl="node1" presStyleIdx="1" presStyleCnt="3">
        <dgm:presLayoutVars>
          <dgm:bulletEnabled val="1"/>
        </dgm:presLayoutVars>
      </dgm:prSet>
      <dgm:spPr/>
      <dgm:t>
        <a:bodyPr/>
        <a:lstStyle/>
        <a:p>
          <a:endParaRPr lang="it-IT"/>
        </a:p>
      </dgm:t>
    </dgm:pt>
    <dgm:pt modelId="{AEACE86E-BFC7-4C4C-AEDB-581D97BE9F01}" type="pres">
      <dgm:prSet presAssocID="{CD300BAB-7792-45EC-9337-D1AE5D030384}" presName="sibTrans" presStyleCnt="0"/>
      <dgm:spPr/>
    </dgm:pt>
    <dgm:pt modelId="{C1168C8E-1D75-480D-9C0A-0DB674F38E08}" type="pres">
      <dgm:prSet presAssocID="{C41627A5-91A3-4B7B-B865-A7401E49C526}" presName="textNode" presStyleLbl="node1" presStyleIdx="2" presStyleCnt="3">
        <dgm:presLayoutVars>
          <dgm:bulletEnabled val="1"/>
        </dgm:presLayoutVars>
      </dgm:prSet>
      <dgm:spPr/>
      <dgm:t>
        <a:bodyPr/>
        <a:lstStyle/>
        <a:p>
          <a:endParaRPr lang="it-IT"/>
        </a:p>
      </dgm:t>
    </dgm:pt>
  </dgm:ptLst>
  <dgm:cxnLst>
    <dgm:cxn modelId="{88E92BDE-A1B8-4F13-867D-B6A952D24D68}" type="presOf" srcId="{6C099FDF-3FD3-4028-B0A2-CE99ED57576A}" destId="{E8108D6C-1DCD-491D-AC3B-6952051E3C76}" srcOrd="0" destOrd="0" presId="urn:microsoft.com/office/officeart/2005/8/layout/hProcess9"/>
    <dgm:cxn modelId="{97396733-EC2F-4AE7-AB99-5D1FFE4CB3F1}" srcId="{780C6E2D-086D-48E3-8CBC-10664EB56106}" destId="{99B91B00-6585-44E0-8693-F9D52F655DA9}" srcOrd="0" destOrd="0" parTransId="{26E2DB3B-8775-47D5-BFB8-53C31CEDE852}" sibTransId="{7C979BD6-D58B-4F9C-9F09-8BF8FA3556BB}"/>
    <dgm:cxn modelId="{9719A7AE-3D1C-4386-95F3-5A9B1A513B5D}" srcId="{780C6E2D-086D-48E3-8CBC-10664EB56106}" destId="{C41627A5-91A3-4B7B-B865-A7401E49C526}" srcOrd="2" destOrd="0" parTransId="{7D439CE2-55FF-480E-8E58-AB9BB0F96319}" sibTransId="{E3347940-1DC5-4B8B-9E66-205320A70CCA}"/>
    <dgm:cxn modelId="{0E34DF98-E73C-4FE1-B361-36817119BB29}" type="presOf" srcId="{99B91B00-6585-44E0-8693-F9D52F655DA9}" destId="{A34BD08F-40BC-4CEB-BECA-70EB0AFE1300}" srcOrd="0" destOrd="0" presId="urn:microsoft.com/office/officeart/2005/8/layout/hProcess9"/>
    <dgm:cxn modelId="{832192CA-78B7-4752-B994-B39AF40FBCF7}" type="presOf" srcId="{C41627A5-91A3-4B7B-B865-A7401E49C526}" destId="{C1168C8E-1D75-480D-9C0A-0DB674F38E08}" srcOrd="0" destOrd="0" presId="urn:microsoft.com/office/officeart/2005/8/layout/hProcess9"/>
    <dgm:cxn modelId="{E50A840E-5712-4844-99B8-46626724D0C9}" type="presOf" srcId="{780C6E2D-086D-48E3-8CBC-10664EB56106}" destId="{013EA207-D193-4D0B-922A-A2DB04BB3E99}" srcOrd="0" destOrd="0" presId="urn:microsoft.com/office/officeart/2005/8/layout/hProcess9"/>
    <dgm:cxn modelId="{34F5CFA2-CD38-47F0-BB31-B9B51E50BE3B}" srcId="{780C6E2D-086D-48E3-8CBC-10664EB56106}" destId="{6C099FDF-3FD3-4028-B0A2-CE99ED57576A}" srcOrd="1" destOrd="0" parTransId="{B007ABB7-FCCD-41AE-80A2-4CD9DC68BF4B}" sibTransId="{CD300BAB-7792-45EC-9337-D1AE5D030384}"/>
    <dgm:cxn modelId="{06DA68DB-CA76-4909-973E-61866E58D977}" type="presParOf" srcId="{013EA207-D193-4D0B-922A-A2DB04BB3E99}" destId="{FF20E314-7E67-40E9-B911-15009F810F04}" srcOrd="0" destOrd="0" presId="urn:microsoft.com/office/officeart/2005/8/layout/hProcess9"/>
    <dgm:cxn modelId="{607420F9-5DB1-4BE4-8B7D-5C8DF171831A}" type="presParOf" srcId="{013EA207-D193-4D0B-922A-A2DB04BB3E99}" destId="{724765A0-5015-4DD6-8668-CBE0446FD962}" srcOrd="1" destOrd="0" presId="urn:microsoft.com/office/officeart/2005/8/layout/hProcess9"/>
    <dgm:cxn modelId="{EA419B6B-7EC8-499B-B7B1-2936A4C5CF5D}" type="presParOf" srcId="{724765A0-5015-4DD6-8668-CBE0446FD962}" destId="{A34BD08F-40BC-4CEB-BECA-70EB0AFE1300}" srcOrd="0" destOrd="0" presId="urn:microsoft.com/office/officeart/2005/8/layout/hProcess9"/>
    <dgm:cxn modelId="{D7DC908F-6CB1-4D32-A68A-DFC33124848E}" type="presParOf" srcId="{724765A0-5015-4DD6-8668-CBE0446FD962}" destId="{A6043CC4-9318-4B9E-B97F-F35466AEB522}" srcOrd="1" destOrd="0" presId="urn:microsoft.com/office/officeart/2005/8/layout/hProcess9"/>
    <dgm:cxn modelId="{68309E35-B465-4D82-9216-BB7C24036E94}" type="presParOf" srcId="{724765A0-5015-4DD6-8668-CBE0446FD962}" destId="{E8108D6C-1DCD-491D-AC3B-6952051E3C76}" srcOrd="2" destOrd="0" presId="urn:microsoft.com/office/officeart/2005/8/layout/hProcess9"/>
    <dgm:cxn modelId="{96B5643C-C208-4913-8027-45E36E2334B2}" type="presParOf" srcId="{724765A0-5015-4DD6-8668-CBE0446FD962}" destId="{AEACE86E-BFC7-4C4C-AEDB-581D97BE9F01}" srcOrd="3" destOrd="0" presId="urn:microsoft.com/office/officeart/2005/8/layout/hProcess9"/>
    <dgm:cxn modelId="{19F7185A-6123-4950-843F-41C234879A21}" type="presParOf" srcId="{724765A0-5015-4DD6-8668-CBE0446FD962}" destId="{C1168C8E-1D75-480D-9C0A-0DB674F38E08}"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6D8B6F-C9C8-4F7B-885F-D60820B4892F}" type="doc">
      <dgm:prSet loTypeId="urn:microsoft.com/office/officeart/2005/8/layout/cycle1" loCatId="cycle" qsTypeId="urn:microsoft.com/office/officeart/2005/8/quickstyle/simple1" qsCatId="simple" csTypeId="urn:microsoft.com/office/officeart/2005/8/colors/colorful1#1" csCatId="colorful" phldr="1"/>
      <dgm:spPr/>
      <dgm:t>
        <a:bodyPr/>
        <a:lstStyle/>
        <a:p>
          <a:endParaRPr lang="it-IT"/>
        </a:p>
      </dgm:t>
    </dgm:pt>
    <dgm:pt modelId="{D6ED4860-9FFD-47B1-A250-267C3591BE7D}">
      <dgm:prSet phldrT="[Testo]" custT="1"/>
      <dgm:spPr/>
      <dgm:t>
        <a:bodyPr/>
        <a:lstStyle/>
        <a:p>
          <a:r>
            <a:rPr lang="it-IT" sz="2000" dirty="0" smtClean="0">
              <a:solidFill>
                <a:schemeClr val="bg1"/>
              </a:solidFill>
            </a:rPr>
            <a:t>PRIMAVERA</a:t>
          </a:r>
        </a:p>
        <a:p>
          <a:r>
            <a:rPr lang="it-IT" sz="2000" dirty="0" smtClean="0">
              <a:solidFill>
                <a:schemeClr val="bg1"/>
              </a:solidFill>
            </a:rPr>
            <a:t>- Semina dei prodotti (Ceci prima del 10 di Aprile, Mais 25 Aprile, Grano Saraceno </a:t>
          </a:r>
          <a:r>
            <a:rPr lang="it-IT" sz="2000" dirty="0" err="1" smtClean="0">
              <a:solidFill>
                <a:schemeClr val="bg1"/>
              </a:solidFill>
            </a:rPr>
            <a:t>meta’</a:t>
          </a:r>
          <a:r>
            <a:rPr lang="it-IT" sz="2000" dirty="0" smtClean="0">
              <a:solidFill>
                <a:schemeClr val="bg1"/>
              </a:solidFill>
            </a:rPr>
            <a:t> maggio</a:t>
          </a:r>
          <a:endParaRPr lang="it-IT" sz="2000" dirty="0">
            <a:solidFill>
              <a:schemeClr val="bg1"/>
            </a:solidFill>
          </a:endParaRPr>
        </a:p>
      </dgm:t>
    </dgm:pt>
    <dgm:pt modelId="{11B1EC9F-437E-49F7-A984-E36976FF8A6E}" type="parTrans" cxnId="{B4363765-1936-416D-9DD4-3308719F2366}">
      <dgm:prSet/>
      <dgm:spPr/>
      <dgm:t>
        <a:bodyPr/>
        <a:lstStyle/>
        <a:p>
          <a:endParaRPr lang="it-IT"/>
        </a:p>
      </dgm:t>
    </dgm:pt>
    <dgm:pt modelId="{8EA78945-1FEF-4B1D-8DF0-26FFC15EEAB4}" type="sibTrans" cxnId="{B4363765-1936-416D-9DD4-3308719F2366}">
      <dgm:prSet/>
      <dgm:spPr/>
      <dgm:t>
        <a:bodyPr/>
        <a:lstStyle/>
        <a:p>
          <a:endParaRPr lang="it-IT" sz="2000"/>
        </a:p>
      </dgm:t>
    </dgm:pt>
    <dgm:pt modelId="{6843EDA6-0309-46E2-A7F7-EC44FFDE9850}">
      <dgm:prSet phldrT="[Testo]" custT="1"/>
      <dgm:spPr/>
      <dgm:t>
        <a:bodyPr/>
        <a:lstStyle/>
        <a:p>
          <a:r>
            <a:rPr lang="it-IT" sz="2000" dirty="0" smtClean="0">
              <a:solidFill>
                <a:schemeClr val="bg1"/>
              </a:solidFill>
            </a:rPr>
            <a:t>ESTATE</a:t>
          </a:r>
        </a:p>
        <a:p>
          <a:r>
            <a:rPr lang="it-IT" sz="2000" dirty="0" smtClean="0">
              <a:solidFill>
                <a:schemeClr val="bg1"/>
              </a:solidFill>
            </a:rPr>
            <a:t>- Si fanno le varie lavorazioni nei campi per favorire lo sviluppo delle semine</a:t>
          </a:r>
          <a:endParaRPr lang="it-IT" sz="2000" dirty="0">
            <a:solidFill>
              <a:schemeClr val="bg1"/>
            </a:solidFill>
          </a:endParaRPr>
        </a:p>
      </dgm:t>
    </dgm:pt>
    <dgm:pt modelId="{5A001616-17FB-4915-A6D2-B5CB139F7AA6}" type="parTrans" cxnId="{19C348B4-D716-4CD6-A2E3-EADB5952F8A5}">
      <dgm:prSet/>
      <dgm:spPr/>
      <dgm:t>
        <a:bodyPr/>
        <a:lstStyle/>
        <a:p>
          <a:endParaRPr lang="it-IT"/>
        </a:p>
      </dgm:t>
    </dgm:pt>
    <dgm:pt modelId="{C4FF9D1B-A2CA-4DA8-BD1E-2637ACCFCF42}" type="sibTrans" cxnId="{19C348B4-D716-4CD6-A2E3-EADB5952F8A5}">
      <dgm:prSet/>
      <dgm:spPr/>
      <dgm:t>
        <a:bodyPr/>
        <a:lstStyle/>
        <a:p>
          <a:endParaRPr lang="it-IT" sz="2000"/>
        </a:p>
      </dgm:t>
    </dgm:pt>
    <dgm:pt modelId="{3B101FED-C16A-4797-B2E9-A47917B18AD7}">
      <dgm:prSet phldrT="[Testo]" custT="1"/>
      <dgm:spPr/>
      <dgm:t>
        <a:bodyPr/>
        <a:lstStyle/>
        <a:p>
          <a:r>
            <a:rPr lang="it-IT" sz="2000" dirty="0" smtClean="0">
              <a:solidFill>
                <a:schemeClr val="bg1"/>
              </a:solidFill>
            </a:rPr>
            <a:t>AUTUNNO</a:t>
          </a:r>
        </a:p>
        <a:p>
          <a:r>
            <a:rPr lang="it-IT" sz="2000" dirty="0" smtClean="0">
              <a:solidFill>
                <a:schemeClr val="bg1"/>
              </a:solidFill>
            </a:rPr>
            <a:t>Raccolta, lavorazione e trasformazione del prodotto</a:t>
          </a:r>
          <a:endParaRPr lang="it-IT" sz="2000" dirty="0">
            <a:solidFill>
              <a:schemeClr val="bg1"/>
            </a:solidFill>
          </a:endParaRPr>
        </a:p>
      </dgm:t>
    </dgm:pt>
    <dgm:pt modelId="{8CF0625E-3CC7-40FC-A786-9E40F309054F}" type="parTrans" cxnId="{05117C81-3B28-4562-857C-59FC02FB99EA}">
      <dgm:prSet/>
      <dgm:spPr/>
      <dgm:t>
        <a:bodyPr/>
        <a:lstStyle/>
        <a:p>
          <a:endParaRPr lang="it-IT"/>
        </a:p>
      </dgm:t>
    </dgm:pt>
    <dgm:pt modelId="{AA8408CA-E2C9-4B9F-AD62-538A3D5F70C9}" type="sibTrans" cxnId="{05117C81-3B28-4562-857C-59FC02FB99EA}">
      <dgm:prSet/>
      <dgm:spPr/>
      <dgm:t>
        <a:bodyPr/>
        <a:lstStyle/>
        <a:p>
          <a:endParaRPr lang="it-IT" sz="2000"/>
        </a:p>
      </dgm:t>
    </dgm:pt>
    <dgm:pt modelId="{D99AA1F6-7D41-446A-968E-1554204F6095}">
      <dgm:prSet phldrT="[Testo]" custT="1"/>
      <dgm:spPr/>
      <dgm:t>
        <a:bodyPr/>
        <a:lstStyle/>
        <a:p>
          <a:r>
            <a:rPr lang="it-IT" sz="2000" dirty="0" smtClean="0">
              <a:solidFill>
                <a:schemeClr val="bg1"/>
              </a:solidFill>
            </a:rPr>
            <a:t>INVERNO</a:t>
          </a:r>
        </a:p>
        <a:p>
          <a:r>
            <a:rPr lang="it-IT" sz="2000" dirty="0" smtClean="0">
              <a:solidFill>
                <a:schemeClr val="bg1"/>
              </a:solidFill>
            </a:rPr>
            <a:t>Consumo del prodotto</a:t>
          </a:r>
          <a:endParaRPr lang="it-IT" sz="2000" dirty="0">
            <a:solidFill>
              <a:schemeClr val="bg1"/>
            </a:solidFill>
          </a:endParaRPr>
        </a:p>
      </dgm:t>
    </dgm:pt>
    <dgm:pt modelId="{0CE440AB-A71E-4C09-8FCE-0E3F48569DAA}" type="parTrans" cxnId="{2476A919-4DAD-464B-85C7-5175C2B27EC4}">
      <dgm:prSet/>
      <dgm:spPr/>
      <dgm:t>
        <a:bodyPr/>
        <a:lstStyle/>
        <a:p>
          <a:endParaRPr lang="it-IT"/>
        </a:p>
      </dgm:t>
    </dgm:pt>
    <dgm:pt modelId="{64BCCA35-9DA0-49BF-BB73-7726E0ABFA93}" type="sibTrans" cxnId="{2476A919-4DAD-464B-85C7-5175C2B27EC4}">
      <dgm:prSet/>
      <dgm:spPr/>
      <dgm:t>
        <a:bodyPr/>
        <a:lstStyle/>
        <a:p>
          <a:endParaRPr lang="it-IT" sz="2000"/>
        </a:p>
      </dgm:t>
    </dgm:pt>
    <dgm:pt modelId="{03B5174E-EA8E-4900-855C-F3149AAC8763}" type="pres">
      <dgm:prSet presAssocID="{AC6D8B6F-C9C8-4F7B-885F-D60820B4892F}" presName="cycle" presStyleCnt="0">
        <dgm:presLayoutVars>
          <dgm:dir/>
          <dgm:resizeHandles val="exact"/>
        </dgm:presLayoutVars>
      </dgm:prSet>
      <dgm:spPr/>
      <dgm:t>
        <a:bodyPr/>
        <a:lstStyle/>
        <a:p>
          <a:endParaRPr lang="it-IT"/>
        </a:p>
      </dgm:t>
    </dgm:pt>
    <dgm:pt modelId="{29968BE7-202C-4B22-AB96-0BEBC2DF8BD7}" type="pres">
      <dgm:prSet presAssocID="{D6ED4860-9FFD-47B1-A250-267C3591BE7D}" presName="dummy" presStyleCnt="0"/>
      <dgm:spPr/>
    </dgm:pt>
    <dgm:pt modelId="{8144E376-54A4-484D-8CA6-E266B0F76703}" type="pres">
      <dgm:prSet presAssocID="{D6ED4860-9FFD-47B1-A250-267C3591BE7D}" presName="node" presStyleLbl="revTx" presStyleIdx="0" presStyleCnt="4">
        <dgm:presLayoutVars>
          <dgm:bulletEnabled val="1"/>
        </dgm:presLayoutVars>
      </dgm:prSet>
      <dgm:spPr/>
      <dgm:t>
        <a:bodyPr/>
        <a:lstStyle/>
        <a:p>
          <a:endParaRPr lang="it-IT"/>
        </a:p>
      </dgm:t>
    </dgm:pt>
    <dgm:pt modelId="{4DE3D09F-42C2-4272-B7B3-07E6058C106E}" type="pres">
      <dgm:prSet presAssocID="{8EA78945-1FEF-4B1D-8DF0-26FFC15EEAB4}" presName="sibTrans" presStyleLbl="node1" presStyleIdx="0" presStyleCnt="4"/>
      <dgm:spPr/>
      <dgm:t>
        <a:bodyPr/>
        <a:lstStyle/>
        <a:p>
          <a:endParaRPr lang="it-IT"/>
        </a:p>
      </dgm:t>
    </dgm:pt>
    <dgm:pt modelId="{D8FA23CB-0B64-4DEE-BFB2-E1FDE1B51AA3}" type="pres">
      <dgm:prSet presAssocID="{6843EDA6-0309-46E2-A7F7-EC44FFDE9850}" presName="dummy" presStyleCnt="0"/>
      <dgm:spPr/>
    </dgm:pt>
    <dgm:pt modelId="{687658F2-68FF-4ED2-A843-9E838A861030}" type="pres">
      <dgm:prSet presAssocID="{6843EDA6-0309-46E2-A7F7-EC44FFDE9850}" presName="node" presStyleLbl="revTx" presStyleIdx="1" presStyleCnt="4">
        <dgm:presLayoutVars>
          <dgm:bulletEnabled val="1"/>
        </dgm:presLayoutVars>
      </dgm:prSet>
      <dgm:spPr/>
      <dgm:t>
        <a:bodyPr/>
        <a:lstStyle/>
        <a:p>
          <a:endParaRPr lang="it-IT"/>
        </a:p>
      </dgm:t>
    </dgm:pt>
    <dgm:pt modelId="{275B9E47-420F-45A9-9A4B-802F24D18FEF}" type="pres">
      <dgm:prSet presAssocID="{C4FF9D1B-A2CA-4DA8-BD1E-2637ACCFCF42}" presName="sibTrans" presStyleLbl="node1" presStyleIdx="1" presStyleCnt="4"/>
      <dgm:spPr/>
      <dgm:t>
        <a:bodyPr/>
        <a:lstStyle/>
        <a:p>
          <a:endParaRPr lang="it-IT"/>
        </a:p>
      </dgm:t>
    </dgm:pt>
    <dgm:pt modelId="{1AF26D7B-CDB6-4FFC-916F-635D3FA4134B}" type="pres">
      <dgm:prSet presAssocID="{3B101FED-C16A-4797-B2E9-A47917B18AD7}" presName="dummy" presStyleCnt="0"/>
      <dgm:spPr/>
    </dgm:pt>
    <dgm:pt modelId="{573FF5B0-669A-4D89-A3C1-E5909312E411}" type="pres">
      <dgm:prSet presAssocID="{3B101FED-C16A-4797-B2E9-A47917B18AD7}" presName="node" presStyleLbl="revTx" presStyleIdx="2" presStyleCnt="4">
        <dgm:presLayoutVars>
          <dgm:bulletEnabled val="1"/>
        </dgm:presLayoutVars>
      </dgm:prSet>
      <dgm:spPr/>
      <dgm:t>
        <a:bodyPr/>
        <a:lstStyle/>
        <a:p>
          <a:endParaRPr lang="it-IT"/>
        </a:p>
      </dgm:t>
    </dgm:pt>
    <dgm:pt modelId="{2F4D7117-9081-4FD3-8E86-AEF2555ABD08}" type="pres">
      <dgm:prSet presAssocID="{AA8408CA-E2C9-4B9F-AD62-538A3D5F70C9}" presName="sibTrans" presStyleLbl="node1" presStyleIdx="2" presStyleCnt="4"/>
      <dgm:spPr/>
      <dgm:t>
        <a:bodyPr/>
        <a:lstStyle/>
        <a:p>
          <a:endParaRPr lang="it-IT"/>
        </a:p>
      </dgm:t>
    </dgm:pt>
    <dgm:pt modelId="{DDDFBB2A-397D-4113-9716-75828F13A31E}" type="pres">
      <dgm:prSet presAssocID="{D99AA1F6-7D41-446A-968E-1554204F6095}" presName="dummy" presStyleCnt="0"/>
      <dgm:spPr/>
    </dgm:pt>
    <dgm:pt modelId="{AFD284ED-AA8B-4A7B-BD0C-AAFD39350581}" type="pres">
      <dgm:prSet presAssocID="{D99AA1F6-7D41-446A-968E-1554204F6095}" presName="node" presStyleLbl="revTx" presStyleIdx="3" presStyleCnt="4">
        <dgm:presLayoutVars>
          <dgm:bulletEnabled val="1"/>
        </dgm:presLayoutVars>
      </dgm:prSet>
      <dgm:spPr/>
      <dgm:t>
        <a:bodyPr/>
        <a:lstStyle/>
        <a:p>
          <a:endParaRPr lang="it-IT"/>
        </a:p>
      </dgm:t>
    </dgm:pt>
    <dgm:pt modelId="{129D18DA-70FD-4C0F-8CA1-4A1E319E6095}" type="pres">
      <dgm:prSet presAssocID="{64BCCA35-9DA0-49BF-BB73-7726E0ABFA93}" presName="sibTrans" presStyleLbl="node1" presStyleIdx="3" presStyleCnt="4"/>
      <dgm:spPr/>
      <dgm:t>
        <a:bodyPr/>
        <a:lstStyle/>
        <a:p>
          <a:endParaRPr lang="it-IT"/>
        </a:p>
      </dgm:t>
    </dgm:pt>
  </dgm:ptLst>
  <dgm:cxnLst>
    <dgm:cxn modelId="{B4363765-1936-416D-9DD4-3308719F2366}" srcId="{AC6D8B6F-C9C8-4F7B-885F-D60820B4892F}" destId="{D6ED4860-9FFD-47B1-A250-267C3591BE7D}" srcOrd="0" destOrd="0" parTransId="{11B1EC9F-437E-49F7-A984-E36976FF8A6E}" sibTransId="{8EA78945-1FEF-4B1D-8DF0-26FFC15EEAB4}"/>
    <dgm:cxn modelId="{F3DC5427-161E-46CC-BE5B-3E453F3A8D03}" type="presOf" srcId="{D99AA1F6-7D41-446A-968E-1554204F6095}" destId="{AFD284ED-AA8B-4A7B-BD0C-AAFD39350581}" srcOrd="0" destOrd="0" presId="urn:microsoft.com/office/officeart/2005/8/layout/cycle1"/>
    <dgm:cxn modelId="{DB5C255F-D35F-4E13-BEBB-1D03D6A8EF52}" type="presOf" srcId="{6843EDA6-0309-46E2-A7F7-EC44FFDE9850}" destId="{687658F2-68FF-4ED2-A843-9E838A861030}" srcOrd="0" destOrd="0" presId="urn:microsoft.com/office/officeart/2005/8/layout/cycle1"/>
    <dgm:cxn modelId="{05117C81-3B28-4562-857C-59FC02FB99EA}" srcId="{AC6D8B6F-C9C8-4F7B-885F-D60820B4892F}" destId="{3B101FED-C16A-4797-B2E9-A47917B18AD7}" srcOrd="2" destOrd="0" parTransId="{8CF0625E-3CC7-40FC-A786-9E40F309054F}" sibTransId="{AA8408CA-E2C9-4B9F-AD62-538A3D5F70C9}"/>
    <dgm:cxn modelId="{C9600381-17D7-4FEA-B4A1-DAC1C3A91B55}" type="presOf" srcId="{64BCCA35-9DA0-49BF-BB73-7726E0ABFA93}" destId="{129D18DA-70FD-4C0F-8CA1-4A1E319E6095}" srcOrd="0" destOrd="0" presId="urn:microsoft.com/office/officeart/2005/8/layout/cycle1"/>
    <dgm:cxn modelId="{2476A919-4DAD-464B-85C7-5175C2B27EC4}" srcId="{AC6D8B6F-C9C8-4F7B-885F-D60820B4892F}" destId="{D99AA1F6-7D41-446A-968E-1554204F6095}" srcOrd="3" destOrd="0" parTransId="{0CE440AB-A71E-4C09-8FCE-0E3F48569DAA}" sibTransId="{64BCCA35-9DA0-49BF-BB73-7726E0ABFA93}"/>
    <dgm:cxn modelId="{EC91874B-7B98-4028-AEED-62975F104D7A}" type="presOf" srcId="{8EA78945-1FEF-4B1D-8DF0-26FFC15EEAB4}" destId="{4DE3D09F-42C2-4272-B7B3-07E6058C106E}" srcOrd="0" destOrd="0" presId="urn:microsoft.com/office/officeart/2005/8/layout/cycle1"/>
    <dgm:cxn modelId="{026E426E-5C65-407F-8C16-4F0B2A8851F1}" type="presOf" srcId="{AA8408CA-E2C9-4B9F-AD62-538A3D5F70C9}" destId="{2F4D7117-9081-4FD3-8E86-AEF2555ABD08}" srcOrd="0" destOrd="0" presId="urn:microsoft.com/office/officeart/2005/8/layout/cycle1"/>
    <dgm:cxn modelId="{685C94C1-9DB7-437B-9EFC-33475F18F9F8}" type="presOf" srcId="{AC6D8B6F-C9C8-4F7B-885F-D60820B4892F}" destId="{03B5174E-EA8E-4900-855C-F3149AAC8763}" srcOrd="0" destOrd="0" presId="urn:microsoft.com/office/officeart/2005/8/layout/cycle1"/>
    <dgm:cxn modelId="{D4EE1011-DF2E-48D2-B6C3-0CFACC40CE1A}" type="presOf" srcId="{D6ED4860-9FFD-47B1-A250-267C3591BE7D}" destId="{8144E376-54A4-484D-8CA6-E266B0F76703}" srcOrd="0" destOrd="0" presId="urn:microsoft.com/office/officeart/2005/8/layout/cycle1"/>
    <dgm:cxn modelId="{19C348B4-D716-4CD6-A2E3-EADB5952F8A5}" srcId="{AC6D8B6F-C9C8-4F7B-885F-D60820B4892F}" destId="{6843EDA6-0309-46E2-A7F7-EC44FFDE9850}" srcOrd="1" destOrd="0" parTransId="{5A001616-17FB-4915-A6D2-B5CB139F7AA6}" sibTransId="{C4FF9D1B-A2CA-4DA8-BD1E-2637ACCFCF42}"/>
    <dgm:cxn modelId="{4820A61B-DF2F-4083-A701-0E3E763EC96C}" type="presOf" srcId="{C4FF9D1B-A2CA-4DA8-BD1E-2637ACCFCF42}" destId="{275B9E47-420F-45A9-9A4B-802F24D18FEF}" srcOrd="0" destOrd="0" presId="urn:microsoft.com/office/officeart/2005/8/layout/cycle1"/>
    <dgm:cxn modelId="{EB11572F-6BA2-47F5-88A2-42B6DA210C92}" type="presOf" srcId="{3B101FED-C16A-4797-B2E9-A47917B18AD7}" destId="{573FF5B0-669A-4D89-A3C1-E5909312E411}" srcOrd="0" destOrd="0" presId="urn:microsoft.com/office/officeart/2005/8/layout/cycle1"/>
    <dgm:cxn modelId="{EE1969C0-5CA4-4919-978D-4689B1499346}" type="presParOf" srcId="{03B5174E-EA8E-4900-855C-F3149AAC8763}" destId="{29968BE7-202C-4B22-AB96-0BEBC2DF8BD7}" srcOrd="0" destOrd="0" presId="urn:microsoft.com/office/officeart/2005/8/layout/cycle1"/>
    <dgm:cxn modelId="{F442B62A-0DFC-4EAD-9B7E-309087EA9651}" type="presParOf" srcId="{03B5174E-EA8E-4900-855C-F3149AAC8763}" destId="{8144E376-54A4-484D-8CA6-E266B0F76703}" srcOrd="1" destOrd="0" presId="urn:microsoft.com/office/officeart/2005/8/layout/cycle1"/>
    <dgm:cxn modelId="{D0C0ECF1-854F-45B7-AB1D-AFFEF2B161EA}" type="presParOf" srcId="{03B5174E-EA8E-4900-855C-F3149AAC8763}" destId="{4DE3D09F-42C2-4272-B7B3-07E6058C106E}" srcOrd="2" destOrd="0" presId="urn:microsoft.com/office/officeart/2005/8/layout/cycle1"/>
    <dgm:cxn modelId="{F6E49218-2A42-4CF8-A8EF-514B982F5D11}" type="presParOf" srcId="{03B5174E-EA8E-4900-855C-F3149AAC8763}" destId="{D8FA23CB-0B64-4DEE-BFB2-E1FDE1B51AA3}" srcOrd="3" destOrd="0" presId="urn:microsoft.com/office/officeart/2005/8/layout/cycle1"/>
    <dgm:cxn modelId="{5FD20375-2A93-41CD-9E61-1B069B25165C}" type="presParOf" srcId="{03B5174E-EA8E-4900-855C-F3149AAC8763}" destId="{687658F2-68FF-4ED2-A843-9E838A861030}" srcOrd="4" destOrd="0" presId="urn:microsoft.com/office/officeart/2005/8/layout/cycle1"/>
    <dgm:cxn modelId="{F9215A0C-A026-45C6-9F84-E20B476DB855}" type="presParOf" srcId="{03B5174E-EA8E-4900-855C-F3149AAC8763}" destId="{275B9E47-420F-45A9-9A4B-802F24D18FEF}" srcOrd="5" destOrd="0" presId="urn:microsoft.com/office/officeart/2005/8/layout/cycle1"/>
    <dgm:cxn modelId="{FEDA33CF-2E21-4C8F-9676-CB141688B7B0}" type="presParOf" srcId="{03B5174E-EA8E-4900-855C-F3149AAC8763}" destId="{1AF26D7B-CDB6-4FFC-916F-635D3FA4134B}" srcOrd="6" destOrd="0" presId="urn:microsoft.com/office/officeart/2005/8/layout/cycle1"/>
    <dgm:cxn modelId="{5CCCC9A8-210B-40C8-A502-2DF325399E4D}" type="presParOf" srcId="{03B5174E-EA8E-4900-855C-F3149AAC8763}" destId="{573FF5B0-669A-4D89-A3C1-E5909312E411}" srcOrd="7" destOrd="0" presId="urn:microsoft.com/office/officeart/2005/8/layout/cycle1"/>
    <dgm:cxn modelId="{E49EB25B-82B9-4BCC-A522-224CC689C092}" type="presParOf" srcId="{03B5174E-EA8E-4900-855C-F3149AAC8763}" destId="{2F4D7117-9081-4FD3-8E86-AEF2555ABD08}" srcOrd="8" destOrd="0" presId="urn:microsoft.com/office/officeart/2005/8/layout/cycle1"/>
    <dgm:cxn modelId="{0AB299EC-5B80-4CA8-994F-1674B6EB5913}" type="presParOf" srcId="{03B5174E-EA8E-4900-855C-F3149AAC8763}" destId="{DDDFBB2A-397D-4113-9716-75828F13A31E}" srcOrd="9" destOrd="0" presId="urn:microsoft.com/office/officeart/2005/8/layout/cycle1"/>
    <dgm:cxn modelId="{585698BE-77A3-4C5C-85E2-3C0FC53D57EE}" type="presParOf" srcId="{03B5174E-EA8E-4900-855C-F3149AAC8763}" destId="{AFD284ED-AA8B-4A7B-BD0C-AAFD39350581}" srcOrd="10" destOrd="0" presId="urn:microsoft.com/office/officeart/2005/8/layout/cycle1"/>
    <dgm:cxn modelId="{0FA947F8-BC0E-4A35-9A5D-DC255AE4064B}" type="presParOf" srcId="{03B5174E-EA8E-4900-855C-F3149AAC8763}" destId="{129D18DA-70FD-4C0F-8CA1-4A1E319E6095}" srcOrd="11"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469DDA-530D-4FD0-B785-BF095B61B45C}" type="doc">
      <dgm:prSet loTypeId="urn:microsoft.com/office/officeart/2005/8/layout/chevron1" loCatId="process" qsTypeId="urn:microsoft.com/office/officeart/2005/8/quickstyle/simple1" qsCatId="simple" csTypeId="urn:microsoft.com/office/officeart/2005/8/colors/accent2_2" csCatId="accent2" phldr="1"/>
      <dgm:spPr/>
    </dgm:pt>
    <dgm:pt modelId="{1EE6DA6A-8686-4257-A616-C1FEF91EE5FC}">
      <dgm:prSet phldrT="[Testo]" custT="1"/>
      <dgm:spPr/>
      <dgm:t>
        <a:bodyPr/>
        <a:lstStyle/>
        <a:p>
          <a:r>
            <a:rPr lang="it-IT" sz="2400" dirty="0" smtClean="0"/>
            <a:t>SEMINA</a:t>
          </a:r>
          <a:endParaRPr lang="it-IT" sz="2400" dirty="0"/>
        </a:p>
      </dgm:t>
    </dgm:pt>
    <dgm:pt modelId="{E2E302E3-466B-4589-B61C-FA3D1BAED853}" type="parTrans" cxnId="{32C06379-8F5E-4E3B-BF9C-6EC29EBA71F4}">
      <dgm:prSet/>
      <dgm:spPr/>
      <dgm:t>
        <a:bodyPr/>
        <a:lstStyle/>
        <a:p>
          <a:endParaRPr lang="it-IT"/>
        </a:p>
      </dgm:t>
    </dgm:pt>
    <dgm:pt modelId="{D7034342-6AAE-4E75-92F9-DC8FD0A89DE6}" type="sibTrans" cxnId="{32C06379-8F5E-4E3B-BF9C-6EC29EBA71F4}">
      <dgm:prSet/>
      <dgm:spPr/>
      <dgm:t>
        <a:bodyPr/>
        <a:lstStyle/>
        <a:p>
          <a:endParaRPr lang="it-IT"/>
        </a:p>
      </dgm:t>
    </dgm:pt>
    <dgm:pt modelId="{5033AA1E-C9AB-473F-8C0C-1A9C5A8A6C1A}">
      <dgm:prSet phldrT="[Testo]" custT="1"/>
      <dgm:spPr/>
      <dgm:t>
        <a:bodyPr/>
        <a:lstStyle/>
        <a:p>
          <a:r>
            <a:rPr lang="it-IT" sz="2000" dirty="0" smtClean="0"/>
            <a:t>SARCHIATURA PER ESTINZIONE DELLE ERBACCE</a:t>
          </a:r>
          <a:endParaRPr lang="it-IT" sz="2000" dirty="0"/>
        </a:p>
      </dgm:t>
    </dgm:pt>
    <dgm:pt modelId="{A7DA2235-4DD5-48CE-805D-452D9CD4EA01}" type="parTrans" cxnId="{9911ADB6-DEC4-4E64-A316-7CD1C0150A23}">
      <dgm:prSet/>
      <dgm:spPr/>
      <dgm:t>
        <a:bodyPr/>
        <a:lstStyle/>
        <a:p>
          <a:endParaRPr lang="it-IT"/>
        </a:p>
      </dgm:t>
    </dgm:pt>
    <dgm:pt modelId="{FDDDD406-AE21-41E4-8B9A-5227AFEE9AE3}" type="sibTrans" cxnId="{9911ADB6-DEC4-4E64-A316-7CD1C0150A23}">
      <dgm:prSet/>
      <dgm:spPr/>
      <dgm:t>
        <a:bodyPr/>
        <a:lstStyle/>
        <a:p>
          <a:endParaRPr lang="it-IT"/>
        </a:p>
      </dgm:t>
    </dgm:pt>
    <dgm:pt modelId="{FF396111-3F9A-45C4-88A1-20E4D44738BD}">
      <dgm:prSet phldrT="[Testo]" custT="1"/>
      <dgm:spPr/>
      <dgm:t>
        <a:bodyPr/>
        <a:lstStyle/>
        <a:p>
          <a:r>
            <a:rPr lang="it-IT" sz="2000" dirty="0" smtClean="0"/>
            <a:t>REALIZZAZIONE </a:t>
          </a:r>
          <a:r>
            <a:rPr lang="it-IT" sz="2000" dirty="0" err="1" smtClean="0"/>
            <a:t>DI</a:t>
          </a:r>
          <a:r>
            <a:rPr lang="it-IT" sz="2000" dirty="0" smtClean="0"/>
            <a:t> SOLCHI PER LA REGIMENTAZIONE DELLE ACQUE</a:t>
          </a:r>
          <a:endParaRPr lang="it-IT" sz="2000" dirty="0"/>
        </a:p>
      </dgm:t>
    </dgm:pt>
    <dgm:pt modelId="{42ECBF86-D0E2-4741-A94A-CAE2ADD43CA1}" type="parTrans" cxnId="{D6E5B4BC-7FDC-43C3-A308-5035613D1FCD}">
      <dgm:prSet/>
      <dgm:spPr/>
      <dgm:t>
        <a:bodyPr/>
        <a:lstStyle/>
        <a:p>
          <a:endParaRPr lang="it-IT"/>
        </a:p>
      </dgm:t>
    </dgm:pt>
    <dgm:pt modelId="{6B30CB6B-7ABE-48CF-B444-2A5D76352858}" type="sibTrans" cxnId="{D6E5B4BC-7FDC-43C3-A308-5035613D1FCD}">
      <dgm:prSet/>
      <dgm:spPr/>
      <dgm:t>
        <a:bodyPr/>
        <a:lstStyle/>
        <a:p>
          <a:endParaRPr lang="it-IT"/>
        </a:p>
      </dgm:t>
    </dgm:pt>
    <dgm:pt modelId="{CB8E1E96-C419-41A1-9849-8CC7B3664CAE}">
      <dgm:prSet custT="1"/>
      <dgm:spPr/>
      <dgm:t>
        <a:bodyPr/>
        <a:lstStyle/>
        <a:p>
          <a:pPr algn="ctr"/>
          <a:endParaRPr lang="it-IT" sz="1600" dirty="0"/>
        </a:p>
      </dgm:t>
    </dgm:pt>
    <dgm:pt modelId="{DD594990-6B6B-454D-83EF-903EC81493C9}" type="parTrans" cxnId="{AD8B2A61-5D89-4F43-812F-1E4669012ECB}">
      <dgm:prSet/>
      <dgm:spPr/>
      <dgm:t>
        <a:bodyPr/>
        <a:lstStyle/>
        <a:p>
          <a:endParaRPr lang="it-IT"/>
        </a:p>
      </dgm:t>
    </dgm:pt>
    <dgm:pt modelId="{B1D03F19-9513-40A8-A3C5-37E5EDAD1A40}" type="sibTrans" cxnId="{AD8B2A61-5D89-4F43-812F-1E4669012ECB}">
      <dgm:prSet/>
      <dgm:spPr/>
      <dgm:t>
        <a:bodyPr/>
        <a:lstStyle/>
        <a:p>
          <a:endParaRPr lang="it-IT"/>
        </a:p>
      </dgm:t>
    </dgm:pt>
    <dgm:pt modelId="{203A5E57-6197-40CC-A547-3F4AC52DD91C}" type="pres">
      <dgm:prSet presAssocID="{E0469DDA-530D-4FD0-B785-BF095B61B45C}" presName="Name0" presStyleCnt="0">
        <dgm:presLayoutVars>
          <dgm:dir/>
          <dgm:animLvl val="lvl"/>
          <dgm:resizeHandles val="exact"/>
        </dgm:presLayoutVars>
      </dgm:prSet>
      <dgm:spPr/>
    </dgm:pt>
    <dgm:pt modelId="{1013E4E0-0CC2-4AA3-AC4C-D940E7FC398D}" type="pres">
      <dgm:prSet presAssocID="{1EE6DA6A-8686-4257-A616-C1FEF91EE5FC}" presName="composite" presStyleCnt="0"/>
      <dgm:spPr/>
    </dgm:pt>
    <dgm:pt modelId="{0BFE8C61-6ED4-4E76-91DC-D34E327C7AEC}" type="pres">
      <dgm:prSet presAssocID="{1EE6DA6A-8686-4257-A616-C1FEF91EE5FC}" presName="parTx" presStyleLbl="node1" presStyleIdx="0" presStyleCnt="3" custScaleX="127281" custScaleY="164725" custLinFactNeighborX="931" custLinFactNeighborY="2032">
        <dgm:presLayoutVars>
          <dgm:chMax val="0"/>
          <dgm:chPref val="0"/>
          <dgm:bulletEnabled val="1"/>
        </dgm:presLayoutVars>
      </dgm:prSet>
      <dgm:spPr/>
      <dgm:t>
        <a:bodyPr/>
        <a:lstStyle/>
        <a:p>
          <a:endParaRPr lang="it-IT"/>
        </a:p>
      </dgm:t>
    </dgm:pt>
    <dgm:pt modelId="{CE984056-B1B4-4D78-AB5C-E25345815D1E}" type="pres">
      <dgm:prSet presAssocID="{1EE6DA6A-8686-4257-A616-C1FEF91EE5FC}" presName="desTx" presStyleLbl="revTx" presStyleIdx="0" presStyleCnt="1">
        <dgm:presLayoutVars>
          <dgm:bulletEnabled val="1"/>
        </dgm:presLayoutVars>
      </dgm:prSet>
      <dgm:spPr/>
    </dgm:pt>
    <dgm:pt modelId="{4A703601-D8E6-40D6-8063-980F45863810}" type="pres">
      <dgm:prSet presAssocID="{D7034342-6AAE-4E75-92F9-DC8FD0A89DE6}" presName="space" presStyleCnt="0"/>
      <dgm:spPr/>
    </dgm:pt>
    <dgm:pt modelId="{DA69A076-5D84-421D-8F90-91767338CF43}" type="pres">
      <dgm:prSet presAssocID="{5033AA1E-C9AB-473F-8C0C-1A9C5A8A6C1A}" presName="composite" presStyleCnt="0"/>
      <dgm:spPr/>
    </dgm:pt>
    <dgm:pt modelId="{9CC4C8ED-447F-43B5-896F-AD0C09D3A7E6}" type="pres">
      <dgm:prSet presAssocID="{5033AA1E-C9AB-473F-8C0C-1A9C5A8A6C1A}" presName="parTx" presStyleLbl="node1" presStyleIdx="1" presStyleCnt="3" custScaleX="154031" custScaleY="164725" custLinFactNeighborX="-16652" custLinFactNeighborY="2179">
        <dgm:presLayoutVars>
          <dgm:chMax val="0"/>
          <dgm:chPref val="0"/>
          <dgm:bulletEnabled val="1"/>
        </dgm:presLayoutVars>
      </dgm:prSet>
      <dgm:spPr/>
      <dgm:t>
        <a:bodyPr/>
        <a:lstStyle/>
        <a:p>
          <a:endParaRPr lang="it-IT"/>
        </a:p>
      </dgm:t>
    </dgm:pt>
    <dgm:pt modelId="{048333F4-C59A-4192-9E34-7085259200C9}" type="pres">
      <dgm:prSet presAssocID="{5033AA1E-C9AB-473F-8C0C-1A9C5A8A6C1A}" presName="desTx" presStyleLbl="revTx" presStyleIdx="0" presStyleCnt="1">
        <dgm:presLayoutVars>
          <dgm:bulletEnabled val="1"/>
        </dgm:presLayoutVars>
      </dgm:prSet>
      <dgm:spPr/>
    </dgm:pt>
    <dgm:pt modelId="{8683B786-C194-4BCA-93C4-26FC0D551079}" type="pres">
      <dgm:prSet presAssocID="{FDDDD406-AE21-41E4-8B9A-5227AFEE9AE3}" presName="space" presStyleCnt="0"/>
      <dgm:spPr/>
    </dgm:pt>
    <dgm:pt modelId="{53EDB280-9492-4059-B100-EF6230A71BAE}" type="pres">
      <dgm:prSet presAssocID="{FF396111-3F9A-45C4-88A1-20E4D44738BD}" presName="composite" presStyleCnt="0"/>
      <dgm:spPr/>
    </dgm:pt>
    <dgm:pt modelId="{4256EE46-AB13-4EFD-8350-CC37AB0F302E}" type="pres">
      <dgm:prSet presAssocID="{FF396111-3F9A-45C4-88A1-20E4D44738BD}" presName="parTx" presStyleLbl="node1" presStyleIdx="2" presStyleCnt="3" custScaleX="168359" custScaleY="164725" custLinFactNeighborX="-30400">
        <dgm:presLayoutVars>
          <dgm:chMax val="0"/>
          <dgm:chPref val="0"/>
          <dgm:bulletEnabled val="1"/>
        </dgm:presLayoutVars>
      </dgm:prSet>
      <dgm:spPr/>
      <dgm:t>
        <a:bodyPr/>
        <a:lstStyle/>
        <a:p>
          <a:endParaRPr lang="it-IT"/>
        </a:p>
      </dgm:t>
    </dgm:pt>
    <dgm:pt modelId="{774A1305-1097-4861-A811-630F353053DB}" type="pres">
      <dgm:prSet presAssocID="{FF396111-3F9A-45C4-88A1-20E4D44738BD}" presName="desTx" presStyleLbl="revTx" presStyleIdx="0" presStyleCnt="1">
        <dgm:presLayoutVars>
          <dgm:bulletEnabled val="1"/>
        </dgm:presLayoutVars>
      </dgm:prSet>
      <dgm:spPr/>
      <dgm:t>
        <a:bodyPr/>
        <a:lstStyle/>
        <a:p>
          <a:endParaRPr lang="it-IT"/>
        </a:p>
      </dgm:t>
    </dgm:pt>
  </dgm:ptLst>
  <dgm:cxnLst>
    <dgm:cxn modelId="{32C06379-8F5E-4E3B-BF9C-6EC29EBA71F4}" srcId="{E0469DDA-530D-4FD0-B785-BF095B61B45C}" destId="{1EE6DA6A-8686-4257-A616-C1FEF91EE5FC}" srcOrd="0" destOrd="0" parTransId="{E2E302E3-466B-4589-B61C-FA3D1BAED853}" sibTransId="{D7034342-6AAE-4E75-92F9-DC8FD0A89DE6}"/>
    <dgm:cxn modelId="{AD8B2A61-5D89-4F43-812F-1E4669012ECB}" srcId="{FF396111-3F9A-45C4-88A1-20E4D44738BD}" destId="{CB8E1E96-C419-41A1-9849-8CC7B3664CAE}" srcOrd="0" destOrd="0" parTransId="{DD594990-6B6B-454D-83EF-903EC81493C9}" sibTransId="{B1D03F19-9513-40A8-A3C5-37E5EDAD1A40}"/>
    <dgm:cxn modelId="{7E5CA120-A922-49BE-A1D4-D4A01856DEAC}" type="presOf" srcId="{FF396111-3F9A-45C4-88A1-20E4D44738BD}" destId="{4256EE46-AB13-4EFD-8350-CC37AB0F302E}" srcOrd="0" destOrd="0" presId="urn:microsoft.com/office/officeart/2005/8/layout/chevron1"/>
    <dgm:cxn modelId="{48AA15F4-4EEA-4D16-9A67-AF2A60EF0509}" type="presOf" srcId="{1EE6DA6A-8686-4257-A616-C1FEF91EE5FC}" destId="{0BFE8C61-6ED4-4E76-91DC-D34E327C7AEC}" srcOrd="0" destOrd="0" presId="urn:microsoft.com/office/officeart/2005/8/layout/chevron1"/>
    <dgm:cxn modelId="{1FCE21EA-ACFA-429E-8DBA-EFD98AF722AB}" type="presOf" srcId="{5033AA1E-C9AB-473F-8C0C-1A9C5A8A6C1A}" destId="{9CC4C8ED-447F-43B5-896F-AD0C09D3A7E6}" srcOrd="0" destOrd="0" presId="urn:microsoft.com/office/officeart/2005/8/layout/chevron1"/>
    <dgm:cxn modelId="{D6E5B4BC-7FDC-43C3-A308-5035613D1FCD}" srcId="{E0469DDA-530D-4FD0-B785-BF095B61B45C}" destId="{FF396111-3F9A-45C4-88A1-20E4D44738BD}" srcOrd="2" destOrd="0" parTransId="{42ECBF86-D0E2-4741-A94A-CAE2ADD43CA1}" sibTransId="{6B30CB6B-7ABE-48CF-B444-2A5D76352858}"/>
    <dgm:cxn modelId="{9911ADB6-DEC4-4E64-A316-7CD1C0150A23}" srcId="{E0469DDA-530D-4FD0-B785-BF095B61B45C}" destId="{5033AA1E-C9AB-473F-8C0C-1A9C5A8A6C1A}" srcOrd="1" destOrd="0" parTransId="{A7DA2235-4DD5-48CE-805D-452D9CD4EA01}" sibTransId="{FDDDD406-AE21-41E4-8B9A-5227AFEE9AE3}"/>
    <dgm:cxn modelId="{91E8CF70-B97F-4A85-81AB-1F8136B48B32}" type="presOf" srcId="{E0469DDA-530D-4FD0-B785-BF095B61B45C}" destId="{203A5E57-6197-40CC-A547-3F4AC52DD91C}" srcOrd="0" destOrd="0" presId="urn:microsoft.com/office/officeart/2005/8/layout/chevron1"/>
    <dgm:cxn modelId="{C919B9A3-95EB-4309-BE23-212376EEE872}" type="presOf" srcId="{CB8E1E96-C419-41A1-9849-8CC7B3664CAE}" destId="{774A1305-1097-4861-A811-630F353053DB}" srcOrd="0" destOrd="0" presId="urn:microsoft.com/office/officeart/2005/8/layout/chevron1"/>
    <dgm:cxn modelId="{2D264AA3-4BEC-4FCE-A583-07DAFA418C42}" type="presParOf" srcId="{203A5E57-6197-40CC-A547-3F4AC52DD91C}" destId="{1013E4E0-0CC2-4AA3-AC4C-D940E7FC398D}" srcOrd="0" destOrd="0" presId="urn:microsoft.com/office/officeart/2005/8/layout/chevron1"/>
    <dgm:cxn modelId="{46BFBE9B-32D4-404A-A844-76A731983252}" type="presParOf" srcId="{1013E4E0-0CC2-4AA3-AC4C-D940E7FC398D}" destId="{0BFE8C61-6ED4-4E76-91DC-D34E327C7AEC}" srcOrd="0" destOrd="0" presId="urn:microsoft.com/office/officeart/2005/8/layout/chevron1"/>
    <dgm:cxn modelId="{703D20F4-3E37-4244-A531-D7016CC1A35C}" type="presParOf" srcId="{1013E4E0-0CC2-4AA3-AC4C-D940E7FC398D}" destId="{CE984056-B1B4-4D78-AB5C-E25345815D1E}" srcOrd="1" destOrd="0" presId="urn:microsoft.com/office/officeart/2005/8/layout/chevron1"/>
    <dgm:cxn modelId="{71EAF95D-1ACD-47C1-B1C9-AB9B59EAAEC5}" type="presParOf" srcId="{203A5E57-6197-40CC-A547-3F4AC52DD91C}" destId="{4A703601-D8E6-40D6-8063-980F45863810}" srcOrd="1" destOrd="0" presId="urn:microsoft.com/office/officeart/2005/8/layout/chevron1"/>
    <dgm:cxn modelId="{1A4D62B3-AB53-41D9-9F11-C4F12ABC4227}" type="presParOf" srcId="{203A5E57-6197-40CC-A547-3F4AC52DD91C}" destId="{DA69A076-5D84-421D-8F90-91767338CF43}" srcOrd="2" destOrd="0" presId="urn:microsoft.com/office/officeart/2005/8/layout/chevron1"/>
    <dgm:cxn modelId="{C7314A18-A884-4E29-86ED-0C46CDB3B0F6}" type="presParOf" srcId="{DA69A076-5D84-421D-8F90-91767338CF43}" destId="{9CC4C8ED-447F-43B5-896F-AD0C09D3A7E6}" srcOrd="0" destOrd="0" presId="urn:microsoft.com/office/officeart/2005/8/layout/chevron1"/>
    <dgm:cxn modelId="{677313B4-30D7-4F7A-96E4-D1951EB6F54C}" type="presParOf" srcId="{DA69A076-5D84-421D-8F90-91767338CF43}" destId="{048333F4-C59A-4192-9E34-7085259200C9}" srcOrd="1" destOrd="0" presId="urn:microsoft.com/office/officeart/2005/8/layout/chevron1"/>
    <dgm:cxn modelId="{725D8251-A1DD-464A-B2A0-97D970F85B1C}" type="presParOf" srcId="{203A5E57-6197-40CC-A547-3F4AC52DD91C}" destId="{8683B786-C194-4BCA-93C4-26FC0D551079}" srcOrd="3" destOrd="0" presId="urn:microsoft.com/office/officeart/2005/8/layout/chevron1"/>
    <dgm:cxn modelId="{36F0AC32-5BAA-47BF-A9C2-8CD791D958C7}" type="presParOf" srcId="{203A5E57-6197-40CC-A547-3F4AC52DD91C}" destId="{53EDB280-9492-4059-B100-EF6230A71BAE}" srcOrd="4" destOrd="0" presId="urn:microsoft.com/office/officeart/2005/8/layout/chevron1"/>
    <dgm:cxn modelId="{8DB2C593-88FC-432B-9C61-4AE5162B7E96}" type="presParOf" srcId="{53EDB280-9492-4059-B100-EF6230A71BAE}" destId="{4256EE46-AB13-4EFD-8350-CC37AB0F302E}" srcOrd="0" destOrd="0" presId="urn:microsoft.com/office/officeart/2005/8/layout/chevron1"/>
    <dgm:cxn modelId="{BF1C1E51-5C49-4E8F-A5DF-181DF6A3E464}" type="presParOf" srcId="{53EDB280-9492-4059-B100-EF6230A71BAE}" destId="{774A1305-1097-4861-A811-630F353053DB}"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469DDA-530D-4FD0-B785-BF095B61B45C}" type="doc">
      <dgm:prSet loTypeId="urn:microsoft.com/office/officeart/2005/8/layout/chevron1" loCatId="process" qsTypeId="urn:microsoft.com/office/officeart/2005/8/quickstyle/simple1" qsCatId="simple" csTypeId="urn:microsoft.com/office/officeart/2005/8/colors/accent2_2" csCatId="accent2" phldr="1"/>
      <dgm:spPr/>
    </dgm:pt>
    <dgm:pt modelId="{131D563E-AB6E-4565-B36D-919553E9BFDC}">
      <dgm:prSet custT="1"/>
      <dgm:spPr/>
      <dgm:t>
        <a:bodyPr/>
        <a:lstStyle/>
        <a:p>
          <a:pPr algn="ctr"/>
          <a:r>
            <a:rPr lang="it-IT" sz="2400" dirty="0" smtClean="0"/>
            <a:t>POSA DI RECINTI ELETTRICI PER LA DIFESA DAI CINGHIALI</a:t>
          </a:r>
        </a:p>
      </dgm:t>
    </dgm:pt>
    <dgm:pt modelId="{843137BE-8F1B-4558-938B-6D75FEC70FD2}" type="parTrans" cxnId="{04C7FAFE-A78C-4A81-8EDD-CE75DDD22C5F}">
      <dgm:prSet/>
      <dgm:spPr/>
      <dgm:t>
        <a:bodyPr/>
        <a:lstStyle/>
        <a:p>
          <a:endParaRPr lang="it-IT"/>
        </a:p>
      </dgm:t>
    </dgm:pt>
    <dgm:pt modelId="{BDCFB61D-155B-4FCA-B678-2A139F930797}" type="sibTrans" cxnId="{04C7FAFE-A78C-4A81-8EDD-CE75DDD22C5F}">
      <dgm:prSet/>
      <dgm:spPr/>
      <dgm:t>
        <a:bodyPr/>
        <a:lstStyle/>
        <a:p>
          <a:endParaRPr lang="it-IT"/>
        </a:p>
      </dgm:t>
    </dgm:pt>
    <dgm:pt modelId="{48F10A13-5B40-4648-B8BD-10C6E082AF93}">
      <dgm:prSet custT="1"/>
      <dgm:spPr/>
      <dgm:t>
        <a:bodyPr/>
        <a:lstStyle/>
        <a:p>
          <a:pPr algn="ctr"/>
          <a:r>
            <a:rPr lang="it-IT" sz="2400" dirty="0" smtClean="0"/>
            <a:t>RACCOLTA DEL PRODOTTO CON UTILIZZO DI MIETITREBBIE</a:t>
          </a:r>
        </a:p>
      </dgm:t>
    </dgm:pt>
    <dgm:pt modelId="{829A7A78-60F9-4CF0-BFAB-7532B36D9416}" type="parTrans" cxnId="{C72B8234-6B0D-42FB-9E29-5188D846890D}">
      <dgm:prSet/>
      <dgm:spPr/>
      <dgm:t>
        <a:bodyPr/>
        <a:lstStyle/>
        <a:p>
          <a:endParaRPr lang="it-IT"/>
        </a:p>
      </dgm:t>
    </dgm:pt>
    <dgm:pt modelId="{F28A4A03-0DCD-4146-ABF7-54956CF55E3F}" type="sibTrans" cxnId="{C72B8234-6B0D-42FB-9E29-5188D846890D}">
      <dgm:prSet/>
      <dgm:spPr/>
      <dgm:t>
        <a:bodyPr/>
        <a:lstStyle/>
        <a:p>
          <a:endParaRPr lang="it-IT"/>
        </a:p>
      </dgm:t>
    </dgm:pt>
    <dgm:pt modelId="{203A5E57-6197-40CC-A547-3F4AC52DD91C}" type="pres">
      <dgm:prSet presAssocID="{E0469DDA-530D-4FD0-B785-BF095B61B45C}" presName="Name0" presStyleCnt="0">
        <dgm:presLayoutVars>
          <dgm:dir/>
          <dgm:animLvl val="lvl"/>
          <dgm:resizeHandles val="exact"/>
        </dgm:presLayoutVars>
      </dgm:prSet>
      <dgm:spPr/>
    </dgm:pt>
    <dgm:pt modelId="{722BE054-A184-4F1A-B7C2-6EAC309F26B0}" type="pres">
      <dgm:prSet presAssocID="{131D563E-AB6E-4565-B36D-919553E9BFDC}" presName="parTxOnly" presStyleLbl="node1" presStyleIdx="0" presStyleCnt="2" custScaleY="81747">
        <dgm:presLayoutVars>
          <dgm:chMax val="0"/>
          <dgm:chPref val="0"/>
          <dgm:bulletEnabled val="1"/>
        </dgm:presLayoutVars>
      </dgm:prSet>
      <dgm:spPr/>
      <dgm:t>
        <a:bodyPr/>
        <a:lstStyle/>
        <a:p>
          <a:endParaRPr lang="it-IT"/>
        </a:p>
      </dgm:t>
    </dgm:pt>
    <dgm:pt modelId="{E1603B91-87A8-49B6-97FD-F025AF9C06EC}" type="pres">
      <dgm:prSet presAssocID="{BDCFB61D-155B-4FCA-B678-2A139F930797}" presName="parTxOnlySpace" presStyleCnt="0"/>
      <dgm:spPr/>
    </dgm:pt>
    <dgm:pt modelId="{60CAE447-C884-4BA0-96B1-2A79A31F7479}" type="pres">
      <dgm:prSet presAssocID="{48F10A13-5B40-4648-B8BD-10C6E082AF93}" presName="parTxOnly" presStyleLbl="node1" presStyleIdx="1" presStyleCnt="2" custScaleX="83162" custScaleY="81747">
        <dgm:presLayoutVars>
          <dgm:chMax val="0"/>
          <dgm:chPref val="0"/>
          <dgm:bulletEnabled val="1"/>
        </dgm:presLayoutVars>
      </dgm:prSet>
      <dgm:spPr/>
      <dgm:t>
        <a:bodyPr/>
        <a:lstStyle/>
        <a:p>
          <a:endParaRPr lang="it-IT"/>
        </a:p>
      </dgm:t>
    </dgm:pt>
  </dgm:ptLst>
  <dgm:cxnLst>
    <dgm:cxn modelId="{DD9DD355-79FC-45BD-9C78-086C23BF1033}" type="presOf" srcId="{E0469DDA-530D-4FD0-B785-BF095B61B45C}" destId="{203A5E57-6197-40CC-A547-3F4AC52DD91C}" srcOrd="0" destOrd="0" presId="urn:microsoft.com/office/officeart/2005/8/layout/chevron1"/>
    <dgm:cxn modelId="{670F6469-040A-420A-B69F-4E4FC7D279A9}" type="presOf" srcId="{131D563E-AB6E-4565-B36D-919553E9BFDC}" destId="{722BE054-A184-4F1A-B7C2-6EAC309F26B0}" srcOrd="0" destOrd="0" presId="urn:microsoft.com/office/officeart/2005/8/layout/chevron1"/>
    <dgm:cxn modelId="{C72B8234-6B0D-42FB-9E29-5188D846890D}" srcId="{E0469DDA-530D-4FD0-B785-BF095B61B45C}" destId="{48F10A13-5B40-4648-B8BD-10C6E082AF93}" srcOrd="1" destOrd="0" parTransId="{829A7A78-60F9-4CF0-BFAB-7532B36D9416}" sibTransId="{F28A4A03-0DCD-4146-ABF7-54956CF55E3F}"/>
    <dgm:cxn modelId="{04C7FAFE-A78C-4A81-8EDD-CE75DDD22C5F}" srcId="{E0469DDA-530D-4FD0-B785-BF095B61B45C}" destId="{131D563E-AB6E-4565-B36D-919553E9BFDC}" srcOrd="0" destOrd="0" parTransId="{843137BE-8F1B-4558-938B-6D75FEC70FD2}" sibTransId="{BDCFB61D-155B-4FCA-B678-2A139F930797}"/>
    <dgm:cxn modelId="{8E9DD315-357A-40EC-82A4-1B241C9DBB48}" type="presOf" srcId="{48F10A13-5B40-4648-B8BD-10C6E082AF93}" destId="{60CAE447-C884-4BA0-96B1-2A79A31F7479}" srcOrd="0" destOrd="0" presId="urn:microsoft.com/office/officeart/2005/8/layout/chevron1"/>
    <dgm:cxn modelId="{EAD8DFED-8995-4AB4-B2EE-F68D4C6D084C}" type="presParOf" srcId="{203A5E57-6197-40CC-A547-3F4AC52DD91C}" destId="{722BE054-A184-4F1A-B7C2-6EAC309F26B0}" srcOrd="0" destOrd="0" presId="urn:microsoft.com/office/officeart/2005/8/layout/chevron1"/>
    <dgm:cxn modelId="{D33BA6C5-65FC-451C-A116-683D7B96E9A5}" type="presParOf" srcId="{203A5E57-6197-40CC-A547-3F4AC52DD91C}" destId="{E1603B91-87A8-49B6-97FD-F025AF9C06EC}" srcOrd="1" destOrd="0" presId="urn:microsoft.com/office/officeart/2005/8/layout/chevron1"/>
    <dgm:cxn modelId="{534CAF70-B33A-491C-AEF7-07243449C8A2}" type="presParOf" srcId="{203A5E57-6197-40CC-A547-3F4AC52DD91C}" destId="{60CAE447-C884-4BA0-96B1-2A79A31F7479}" srcOrd="2"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469DDA-530D-4FD0-B785-BF095B61B45C}" type="doc">
      <dgm:prSet loTypeId="urn:microsoft.com/office/officeart/2005/8/layout/chevron1" loCatId="process" qsTypeId="urn:microsoft.com/office/officeart/2005/8/quickstyle/simple1" qsCatId="simple" csTypeId="urn:microsoft.com/office/officeart/2005/8/colors/accent1_2" csCatId="accent1" phldr="1"/>
      <dgm:spPr/>
    </dgm:pt>
    <dgm:pt modelId="{B6829306-7BAA-4A3E-883A-DFDEC3CD0EB3}">
      <dgm:prSet custT="1"/>
      <dgm:spPr/>
      <dgm:t>
        <a:bodyPr/>
        <a:lstStyle/>
        <a:p>
          <a:pPr algn="ctr"/>
          <a:r>
            <a:rPr lang="it-IT" sz="1800" dirty="0" smtClean="0"/>
            <a:t>CALIBRATURA</a:t>
          </a:r>
        </a:p>
      </dgm:t>
    </dgm:pt>
    <dgm:pt modelId="{4A408EDD-F37D-45E6-BF5E-1BC256ECA3AC}" type="parTrans" cxnId="{F9CABC44-B82E-4CFA-9A82-0C21E96156B9}">
      <dgm:prSet/>
      <dgm:spPr/>
      <dgm:t>
        <a:bodyPr/>
        <a:lstStyle/>
        <a:p>
          <a:endParaRPr lang="it-IT"/>
        </a:p>
      </dgm:t>
    </dgm:pt>
    <dgm:pt modelId="{2CEE0C20-5123-4F69-BB46-E4AE048AEE7F}" type="sibTrans" cxnId="{F9CABC44-B82E-4CFA-9A82-0C21E96156B9}">
      <dgm:prSet/>
      <dgm:spPr/>
      <dgm:t>
        <a:bodyPr/>
        <a:lstStyle/>
        <a:p>
          <a:endParaRPr lang="it-IT"/>
        </a:p>
      </dgm:t>
    </dgm:pt>
    <dgm:pt modelId="{1C3733E0-6446-42FF-B1BD-71A5F955013F}">
      <dgm:prSet custT="1"/>
      <dgm:spPr/>
      <dgm:t>
        <a:bodyPr/>
        <a:lstStyle/>
        <a:p>
          <a:pPr algn="ctr"/>
          <a:r>
            <a:rPr lang="it-IT" sz="1600" dirty="0" smtClean="0"/>
            <a:t>MACINAZIONE</a:t>
          </a:r>
        </a:p>
      </dgm:t>
    </dgm:pt>
    <dgm:pt modelId="{981B4422-FAE0-46E5-B605-0A9D1B2DD11B}" type="parTrans" cxnId="{8830A299-C30E-4EA0-B40D-6032D2D4BE1D}">
      <dgm:prSet/>
      <dgm:spPr/>
      <dgm:t>
        <a:bodyPr/>
        <a:lstStyle/>
        <a:p>
          <a:endParaRPr lang="it-IT"/>
        </a:p>
      </dgm:t>
    </dgm:pt>
    <dgm:pt modelId="{3E19F244-E731-4CEE-9B2F-97D5402BB02B}" type="sibTrans" cxnId="{8830A299-C30E-4EA0-B40D-6032D2D4BE1D}">
      <dgm:prSet/>
      <dgm:spPr/>
      <dgm:t>
        <a:bodyPr/>
        <a:lstStyle/>
        <a:p>
          <a:endParaRPr lang="it-IT"/>
        </a:p>
      </dgm:t>
    </dgm:pt>
    <dgm:pt modelId="{BB5AFDB4-0B24-4519-9AA4-8AD2864A354B}">
      <dgm:prSet custT="1"/>
      <dgm:spPr/>
      <dgm:t>
        <a:bodyPr/>
        <a:lstStyle/>
        <a:p>
          <a:pPr algn="ctr"/>
          <a:r>
            <a:rPr lang="it-IT" sz="1600" dirty="0" smtClean="0"/>
            <a:t>INSACCHETTAMENTO</a:t>
          </a:r>
        </a:p>
      </dgm:t>
    </dgm:pt>
    <dgm:pt modelId="{52408D68-CC38-4F75-B936-C08AA40A8359}" type="parTrans" cxnId="{90A57218-9F60-4359-918F-9D39D8CF5241}">
      <dgm:prSet/>
      <dgm:spPr/>
      <dgm:t>
        <a:bodyPr/>
        <a:lstStyle/>
        <a:p>
          <a:endParaRPr lang="it-IT"/>
        </a:p>
      </dgm:t>
    </dgm:pt>
    <dgm:pt modelId="{D175796A-32B5-4D87-A63F-1B3253E0C9E7}" type="sibTrans" cxnId="{90A57218-9F60-4359-918F-9D39D8CF5241}">
      <dgm:prSet/>
      <dgm:spPr/>
      <dgm:t>
        <a:bodyPr/>
        <a:lstStyle/>
        <a:p>
          <a:endParaRPr lang="it-IT"/>
        </a:p>
      </dgm:t>
    </dgm:pt>
    <dgm:pt modelId="{94E78151-A525-4580-9C54-2856F183A47A}">
      <dgm:prSet custT="1"/>
      <dgm:spPr/>
      <dgm:t>
        <a:bodyPr/>
        <a:lstStyle/>
        <a:p>
          <a:pPr algn="ctr"/>
          <a:r>
            <a:rPr lang="it-IT" sz="1600" dirty="0" smtClean="0"/>
            <a:t>ETICHETTATURA</a:t>
          </a:r>
        </a:p>
      </dgm:t>
    </dgm:pt>
    <dgm:pt modelId="{4C999E95-014B-4774-927A-30B8DFB6C5CE}" type="parTrans" cxnId="{2A4D3638-95F0-4A55-848C-F6973FE22D0A}">
      <dgm:prSet/>
      <dgm:spPr/>
      <dgm:t>
        <a:bodyPr/>
        <a:lstStyle/>
        <a:p>
          <a:endParaRPr lang="it-IT"/>
        </a:p>
      </dgm:t>
    </dgm:pt>
    <dgm:pt modelId="{89C14473-FEC9-4DF6-86D2-F2836844582A}" type="sibTrans" cxnId="{2A4D3638-95F0-4A55-848C-F6973FE22D0A}">
      <dgm:prSet/>
      <dgm:spPr/>
      <dgm:t>
        <a:bodyPr/>
        <a:lstStyle/>
        <a:p>
          <a:endParaRPr lang="it-IT"/>
        </a:p>
      </dgm:t>
    </dgm:pt>
    <dgm:pt modelId="{203A5E57-6197-40CC-A547-3F4AC52DD91C}" type="pres">
      <dgm:prSet presAssocID="{E0469DDA-530D-4FD0-B785-BF095B61B45C}" presName="Name0" presStyleCnt="0">
        <dgm:presLayoutVars>
          <dgm:dir/>
          <dgm:animLvl val="lvl"/>
          <dgm:resizeHandles val="exact"/>
        </dgm:presLayoutVars>
      </dgm:prSet>
      <dgm:spPr/>
    </dgm:pt>
    <dgm:pt modelId="{4AC155F4-364C-4EA7-A4EF-5C28957D42DD}" type="pres">
      <dgm:prSet presAssocID="{B6829306-7BAA-4A3E-883A-DFDEC3CD0EB3}" presName="parTxOnly" presStyleLbl="node1" presStyleIdx="0" presStyleCnt="4">
        <dgm:presLayoutVars>
          <dgm:chMax val="0"/>
          <dgm:chPref val="0"/>
          <dgm:bulletEnabled val="1"/>
        </dgm:presLayoutVars>
      </dgm:prSet>
      <dgm:spPr/>
      <dgm:t>
        <a:bodyPr/>
        <a:lstStyle/>
        <a:p>
          <a:endParaRPr lang="it-IT"/>
        </a:p>
      </dgm:t>
    </dgm:pt>
    <dgm:pt modelId="{4F00B7A7-BECF-445D-8B71-43F1A25892D2}" type="pres">
      <dgm:prSet presAssocID="{2CEE0C20-5123-4F69-BB46-E4AE048AEE7F}" presName="parTxOnlySpace" presStyleCnt="0"/>
      <dgm:spPr/>
    </dgm:pt>
    <dgm:pt modelId="{FA4D20D8-C49C-4CDE-A1F3-CAD646073080}" type="pres">
      <dgm:prSet presAssocID="{1C3733E0-6446-42FF-B1BD-71A5F955013F}" presName="parTxOnly" presStyleLbl="node1" presStyleIdx="1" presStyleCnt="4">
        <dgm:presLayoutVars>
          <dgm:chMax val="0"/>
          <dgm:chPref val="0"/>
          <dgm:bulletEnabled val="1"/>
        </dgm:presLayoutVars>
      </dgm:prSet>
      <dgm:spPr/>
      <dgm:t>
        <a:bodyPr/>
        <a:lstStyle/>
        <a:p>
          <a:endParaRPr lang="it-IT"/>
        </a:p>
      </dgm:t>
    </dgm:pt>
    <dgm:pt modelId="{A931B17F-AE1F-4494-A52D-BF3DEE7E7651}" type="pres">
      <dgm:prSet presAssocID="{3E19F244-E731-4CEE-9B2F-97D5402BB02B}" presName="parTxOnlySpace" presStyleCnt="0"/>
      <dgm:spPr/>
    </dgm:pt>
    <dgm:pt modelId="{66D49A7F-722D-46E8-AD9F-6F6ECEE2527A}" type="pres">
      <dgm:prSet presAssocID="{BB5AFDB4-0B24-4519-9AA4-8AD2864A354B}" presName="parTxOnly" presStyleLbl="node1" presStyleIdx="2" presStyleCnt="4">
        <dgm:presLayoutVars>
          <dgm:chMax val="0"/>
          <dgm:chPref val="0"/>
          <dgm:bulletEnabled val="1"/>
        </dgm:presLayoutVars>
      </dgm:prSet>
      <dgm:spPr/>
      <dgm:t>
        <a:bodyPr/>
        <a:lstStyle/>
        <a:p>
          <a:endParaRPr lang="it-IT"/>
        </a:p>
      </dgm:t>
    </dgm:pt>
    <dgm:pt modelId="{51A64A75-06E9-4DB7-AC13-E0620A7DCFCA}" type="pres">
      <dgm:prSet presAssocID="{D175796A-32B5-4D87-A63F-1B3253E0C9E7}" presName="parTxOnlySpace" presStyleCnt="0"/>
      <dgm:spPr/>
    </dgm:pt>
    <dgm:pt modelId="{67BF3746-60D3-4BCC-890F-9A05D4F07AF9}" type="pres">
      <dgm:prSet presAssocID="{94E78151-A525-4580-9C54-2856F183A47A}" presName="parTxOnly" presStyleLbl="node1" presStyleIdx="3" presStyleCnt="4">
        <dgm:presLayoutVars>
          <dgm:chMax val="0"/>
          <dgm:chPref val="0"/>
          <dgm:bulletEnabled val="1"/>
        </dgm:presLayoutVars>
      </dgm:prSet>
      <dgm:spPr/>
      <dgm:t>
        <a:bodyPr/>
        <a:lstStyle/>
        <a:p>
          <a:endParaRPr lang="it-IT"/>
        </a:p>
      </dgm:t>
    </dgm:pt>
  </dgm:ptLst>
  <dgm:cxnLst>
    <dgm:cxn modelId="{A44323FA-6A76-4AB1-966B-29171CC85CFD}" type="presOf" srcId="{1C3733E0-6446-42FF-B1BD-71A5F955013F}" destId="{FA4D20D8-C49C-4CDE-A1F3-CAD646073080}" srcOrd="0" destOrd="0" presId="urn:microsoft.com/office/officeart/2005/8/layout/chevron1"/>
    <dgm:cxn modelId="{8830A299-C30E-4EA0-B40D-6032D2D4BE1D}" srcId="{E0469DDA-530D-4FD0-B785-BF095B61B45C}" destId="{1C3733E0-6446-42FF-B1BD-71A5F955013F}" srcOrd="1" destOrd="0" parTransId="{981B4422-FAE0-46E5-B605-0A9D1B2DD11B}" sibTransId="{3E19F244-E731-4CEE-9B2F-97D5402BB02B}"/>
    <dgm:cxn modelId="{90A57218-9F60-4359-918F-9D39D8CF5241}" srcId="{E0469DDA-530D-4FD0-B785-BF095B61B45C}" destId="{BB5AFDB4-0B24-4519-9AA4-8AD2864A354B}" srcOrd="2" destOrd="0" parTransId="{52408D68-CC38-4F75-B936-C08AA40A8359}" sibTransId="{D175796A-32B5-4D87-A63F-1B3253E0C9E7}"/>
    <dgm:cxn modelId="{EA652ACC-D023-4B45-B1E9-C3240B02DFC0}" type="presOf" srcId="{94E78151-A525-4580-9C54-2856F183A47A}" destId="{67BF3746-60D3-4BCC-890F-9A05D4F07AF9}" srcOrd="0" destOrd="0" presId="urn:microsoft.com/office/officeart/2005/8/layout/chevron1"/>
    <dgm:cxn modelId="{64DCCAFA-D5F0-4F77-BE43-0B1C92BFAD6A}" type="presOf" srcId="{B6829306-7BAA-4A3E-883A-DFDEC3CD0EB3}" destId="{4AC155F4-364C-4EA7-A4EF-5C28957D42DD}" srcOrd="0" destOrd="0" presId="urn:microsoft.com/office/officeart/2005/8/layout/chevron1"/>
    <dgm:cxn modelId="{67F46D5E-B8C6-4D8E-A208-627A9F4DC737}" type="presOf" srcId="{BB5AFDB4-0B24-4519-9AA4-8AD2864A354B}" destId="{66D49A7F-722D-46E8-AD9F-6F6ECEE2527A}" srcOrd="0" destOrd="0" presId="urn:microsoft.com/office/officeart/2005/8/layout/chevron1"/>
    <dgm:cxn modelId="{64EA4EB1-CB93-421A-B382-32FDED0C83F6}" type="presOf" srcId="{E0469DDA-530D-4FD0-B785-BF095B61B45C}" destId="{203A5E57-6197-40CC-A547-3F4AC52DD91C}" srcOrd="0" destOrd="0" presId="urn:microsoft.com/office/officeart/2005/8/layout/chevron1"/>
    <dgm:cxn modelId="{F9CABC44-B82E-4CFA-9A82-0C21E96156B9}" srcId="{E0469DDA-530D-4FD0-B785-BF095B61B45C}" destId="{B6829306-7BAA-4A3E-883A-DFDEC3CD0EB3}" srcOrd="0" destOrd="0" parTransId="{4A408EDD-F37D-45E6-BF5E-1BC256ECA3AC}" sibTransId="{2CEE0C20-5123-4F69-BB46-E4AE048AEE7F}"/>
    <dgm:cxn modelId="{2A4D3638-95F0-4A55-848C-F6973FE22D0A}" srcId="{E0469DDA-530D-4FD0-B785-BF095B61B45C}" destId="{94E78151-A525-4580-9C54-2856F183A47A}" srcOrd="3" destOrd="0" parTransId="{4C999E95-014B-4774-927A-30B8DFB6C5CE}" sibTransId="{89C14473-FEC9-4DF6-86D2-F2836844582A}"/>
    <dgm:cxn modelId="{1D1708A4-DDF7-4D03-B4D3-7B023ECA23A3}" type="presParOf" srcId="{203A5E57-6197-40CC-A547-3F4AC52DD91C}" destId="{4AC155F4-364C-4EA7-A4EF-5C28957D42DD}" srcOrd="0" destOrd="0" presId="urn:microsoft.com/office/officeart/2005/8/layout/chevron1"/>
    <dgm:cxn modelId="{4F273E25-8C01-4583-98B6-1CB1BB64686B}" type="presParOf" srcId="{203A5E57-6197-40CC-A547-3F4AC52DD91C}" destId="{4F00B7A7-BECF-445D-8B71-43F1A25892D2}" srcOrd="1" destOrd="0" presId="urn:microsoft.com/office/officeart/2005/8/layout/chevron1"/>
    <dgm:cxn modelId="{CF6C8971-D8A2-4951-BC06-37B3F6E0259B}" type="presParOf" srcId="{203A5E57-6197-40CC-A547-3F4AC52DD91C}" destId="{FA4D20D8-C49C-4CDE-A1F3-CAD646073080}" srcOrd="2" destOrd="0" presId="urn:microsoft.com/office/officeart/2005/8/layout/chevron1"/>
    <dgm:cxn modelId="{C7DA73B9-0FC4-43D5-BA98-01F8AA0797A7}" type="presParOf" srcId="{203A5E57-6197-40CC-A547-3F4AC52DD91C}" destId="{A931B17F-AE1F-4494-A52D-BF3DEE7E7651}" srcOrd="3" destOrd="0" presId="urn:microsoft.com/office/officeart/2005/8/layout/chevron1"/>
    <dgm:cxn modelId="{3255ECAC-86B7-4762-9A54-0C27CCE2FC76}" type="presParOf" srcId="{203A5E57-6197-40CC-A547-3F4AC52DD91C}" destId="{66D49A7F-722D-46E8-AD9F-6F6ECEE2527A}" srcOrd="4" destOrd="0" presId="urn:microsoft.com/office/officeart/2005/8/layout/chevron1"/>
    <dgm:cxn modelId="{5844A8AE-3907-4E0B-ABBE-B4801E290C53}" type="presParOf" srcId="{203A5E57-6197-40CC-A547-3F4AC52DD91C}" destId="{51A64A75-06E9-4DB7-AC13-E0620A7DCFCA}" srcOrd="5" destOrd="0" presId="urn:microsoft.com/office/officeart/2005/8/layout/chevron1"/>
    <dgm:cxn modelId="{61F11982-072A-4353-9E83-969DB6869686}" type="presParOf" srcId="{203A5E57-6197-40CC-A547-3F4AC52DD91C}" destId="{67BF3746-60D3-4BCC-890F-9A05D4F07AF9}"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469DDA-530D-4FD0-B785-BF095B61B45C}" type="doc">
      <dgm:prSet loTypeId="urn:microsoft.com/office/officeart/2005/8/layout/chevron1" loCatId="process" qsTypeId="urn:microsoft.com/office/officeart/2005/8/quickstyle/simple1" qsCatId="simple" csTypeId="urn:microsoft.com/office/officeart/2005/8/colors/accent1_2" csCatId="accent1" phldr="1"/>
      <dgm:spPr/>
    </dgm:pt>
    <dgm:pt modelId="{77666D85-C2D6-4694-8B05-475C03BB1D18}">
      <dgm:prSet custT="1"/>
      <dgm:spPr/>
      <dgm:t>
        <a:bodyPr/>
        <a:lstStyle/>
        <a:p>
          <a:pPr algn="ctr"/>
          <a:r>
            <a:rPr lang="it-IT" sz="2000" dirty="0" smtClean="0"/>
            <a:t>ESSICCAZIONE</a:t>
          </a:r>
        </a:p>
      </dgm:t>
    </dgm:pt>
    <dgm:pt modelId="{43453BF7-8967-472B-9067-B62B7B147BB8}" type="parTrans" cxnId="{3A0067B8-748B-4D8D-9F5A-2B1EEA43F270}">
      <dgm:prSet/>
      <dgm:spPr/>
      <dgm:t>
        <a:bodyPr/>
        <a:lstStyle/>
        <a:p>
          <a:endParaRPr lang="it-IT"/>
        </a:p>
      </dgm:t>
    </dgm:pt>
    <dgm:pt modelId="{C901C68A-9E9A-4AE3-B1DA-033BE7B1E0FE}" type="sibTrans" cxnId="{3A0067B8-748B-4D8D-9F5A-2B1EEA43F270}">
      <dgm:prSet/>
      <dgm:spPr/>
      <dgm:t>
        <a:bodyPr/>
        <a:lstStyle/>
        <a:p>
          <a:endParaRPr lang="it-IT"/>
        </a:p>
      </dgm:t>
    </dgm:pt>
    <dgm:pt modelId="{9EEA05A7-70B2-4862-90B2-41088733EDE4}">
      <dgm:prSet custT="1"/>
      <dgm:spPr/>
      <dgm:t>
        <a:bodyPr/>
        <a:lstStyle/>
        <a:p>
          <a:pPr algn="ctr"/>
          <a:r>
            <a:rPr lang="it-IT" sz="2000" dirty="0" smtClean="0"/>
            <a:t>PULIZIA E VAGLIATURA</a:t>
          </a:r>
        </a:p>
      </dgm:t>
    </dgm:pt>
    <dgm:pt modelId="{CC89F9E6-657F-45BB-B00F-6929231E7968}" type="parTrans" cxnId="{C8C8B015-3367-4A14-A74B-B47A00C84092}">
      <dgm:prSet/>
      <dgm:spPr/>
      <dgm:t>
        <a:bodyPr/>
        <a:lstStyle/>
        <a:p>
          <a:endParaRPr lang="it-IT"/>
        </a:p>
      </dgm:t>
    </dgm:pt>
    <dgm:pt modelId="{FD252891-7FBF-410E-83AB-644831224C45}" type="sibTrans" cxnId="{C8C8B015-3367-4A14-A74B-B47A00C84092}">
      <dgm:prSet/>
      <dgm:spPr/>
      <dgm:t>
        <a:bodyPr/>
        <a:lstStyle/>
        <a:p>
          <a:endParaRPr lang="it-IT"/>
        </a:p>
      </dgm:t>
    </dgm:pt>
    <dgm:pt modelId="{0ECDFBE4-B216-4FE3-9B91-08F6955333BE}">
      <dgm:prSet custT="1"/>
      <dgm:spPr/>
      <dgm:t>
        <a:bodyPr/>
        <a:lstStyle/>
        <a:p>
          <a:pPr algn="ctr"/>
          <a:r>
            <a:rPr lang="it-IT" sz="2000" dirty="0" smtClean="0"/>
            <a:t>CERNITA</a:t>
          </a:r>
        </a:p>
      </dgm:t>
    </dgm:pt>
    <dgm:pt modelId="{037AAEFA-095C-4EC1-87B1-96EC0AAC55E0}" type="parTrans" cxnId="{966720F9-64C1-4B3F-8F9C-7AFF626170C1}">
      <dgm:prSet/>
      <dgm:spPr/>
      <dgm:t>
        <a:bodyPr/>
        <a:lstStyle/>
        <a:p>
          <a:endParaRPr lang="it-IT"/>
        </a:p>
      </dgm:t>
    </dgm:pt>
    <dgm:pt modelId="{60AE4DC0-6547-4392-8AC8-EFB8FA8AFB7B}" type="sibTrans" cxnId="{966720F9-64C1-4B3F-8F9C-7AFF626170C1}">
      <dgm:prSet/>
      <dgm:spPr/>
      <dgm:t>
        <a:bodyPr/>
        <a:lstStyle/>
        <a:p>
          <a:endParaRPr lang="it-IT"/>
        </a:p>
      </dgm:t>
    </dgm:pt>
    <dgm:pt modelId="{203A5E57-6197-40CC-A547-3F4AC52DD91C}" type="pres">
      <dgm:prSet presAssocID="{E0469DDA-530D-4FD0-B785-BF095B61B45C}" presName="Name0" presStyleCnt="0">
        <dgm:presLayoutVars>
          <dgm:dir/>
          <dgm:animLvl val="lvl"/>
          <dgm:resizeHandles val="exact"/>
        </dgm:presLayoutVars>
      </dgm:prSet>
      <dgm:spPr/>
    </dgm:pt>
    <dgm:pt modelId="{8FD90CB5-CD97-4991-98CC-C452DFF3229F}" type="pres">
      <dgm:prSet presAssocID="{77666D85-C2D6-4694-8B05-475C03BB1D18}" presName="parTxOnly" presStyleLbl="node1" presStyleIdx="0" presStyleCnt="3" custScaleY="75489">
        <dgm:presLayoutVars>
          <dgm:chMax val="0"/>
          <dgm:chPref val="0"/>
          <dgm:bulletEnabled val="1"/>
        </dgm:presLayoutVars>
      </dgm:prSet>
      <dgm:spPr/>
      <dgm:t>
        <a:bodyPr/>
        <a:lstStyle/>
        <a:p>
          <a:endParaRPr lang="it-IT"/>
        </a:p>
      </dgm:t>
    </dgm:pt>
    <dgm:pt modelId="{1F55DDCF-81FB-4255-83F4-6B10A81F3EF0}" type="pres">
      <dgm:prSet presAssocID="{C901C68A-9E9A-4AE3-B1DA-033BE7B1E0FE}" presName="parTxOnlySpace" presStyleCnt="0"/>
      <dgm:spPr/>
    </dgm:pt>
    <dgm:pt modelId="{81127A63-D5D7-413D-AFC1-89AA0D54D89F}" type="pres">
      <dgm:prSet presAssocID="{9EEA05A7-70B2-4862-90B2-41088733EDE4}" presName="parTxOnly" presStyleLbl="node1" presStyleIdx="1" presStyleCnt="3" custScaleX="122183" custScaleY="75489">
        <dgm:presLayoutVars>
          <dgm:chMax val="0"/>
          <dgm:chPref val="0"/>
          <dgm:bulletEnabled val="1"/>
        </dgm:presLayoutVars>
      </dgm:prSet>
      <dgm:spPr/>
      <dgm:t>
        <a:bodyPr/>
        <a:lstStyle/>
        <a:p>
          <a:endParaRPr lang="it-IT"/>
        </a:p>
      </dgm:t>
    </dgm:pt>
    <dgm:pt modelId="{9ABE8E83-169B-469F-82A6-BFD88228F219}" type="pres">
      <dgm:prSet presAssocID="{FD252891-7FBF-410E-83AB-644831224C45}" presName="parTxOnlySpace" presStyleCnt="0"/>
      <dgm:spPr/>
    </dgm:pt>
    <dgm:pt modelId="{61402210-2924-44F3-9F57-434097E06116}" type="pres">
      <dgm:prSet presAssocID="{0ECDFBE4-B216-4FE3-9B91-08F6955333BE}" presName="parTxOnly" presStyleLbl="node1" presStyleIdx="2" presStyleCnt="3" custScaleY="75489">
        <dgm:presLayoutVars>
          <dgm:chMax val="0"/>
          <dgm:chPref val="0"/>
          <dgm:bulletEnabled val="1"/>
        </dgm:presLayoutVars>
      </dgm:prSet>
      <dgm:spPr/>
      <dgm:t>
        <a:bodyPr/>
        <a:lstStyle/>
        <a:p>
          <a:endParaRPr lang="it-IT"/>
        </a:p>
      </dgm:t>
    </dgm:pt>
  </dgm:ptLst>
  <dgm:cxnLst>
    <dgm:cxn modelId="{966720F9-64C1-4B3F-8F9C-7AFF626170C1}" srcId="{E0469DDA-530D-4FD0-B785-BF095B61B45C}" destId="{0ECDFBE4-B216-4FE3-9B91-08F6955333BE}" srcOrd="2" destOrd="0" parTransId="{037AAEFA-095C-4EC1-87B1-96EC0AAC55E0}" sibTransId="{60AE4DC0-6547-4392-8AC8-EFB8FA8AFB7B}"/>
    <dgm:cxn modelId="{3A0067B8-748B-4D8D-9F5A-2B1EEA43F270}" srcId="{E0469DDA-530D-4FD0-B785-BF095B61B45C}" destId="{77666D85-C2D6-4694-8B05-475C03BB1D18}" srcOrd="0" destOrd="0" parTransId="{43453BF7-8967-472B-9067-B62B7B147BB8}" sibTransId="{C901C68A-9E9A-4AE3-B1DA-033BE7B1E0FE}"/>
    <dgm:cxn modelId="{847025FD-8B81-432D-93C0-5FBC1C45F75B}" type="presOf" srcId="{E0469DDA-530D-4FD0-B785-BF095B61B45C}" destId="{203A5E57-6197-40CC-A547-3F4AC52DD91C}" srcOrd="0" destOrd="0" presId="urn:microsoft.com/office/officeart/2005/8/layout/chevron1"/>
    <dgm:cxn modelId="{C081A6D3-C69D-4B49-BCD5-385646F2ABAA}" type="presOf" srcId="{9EEA05A7-70B2-4862-90B2-41088733EDE4}" destId="{81127A63-D5D7-413D-AFC1-89AA0D54D89F}" srcOrd="0" destOrd="0" presId="urn:microsoft.com/office/officeart/2005/8/layout/chevron1"/>
    <dgm:cxn modelId="{DFA3C29D-B795-4D81-A3F9-77FE4C8B2D7D}" type="presOf" srcId="{0ECDFBE4-B216-4FE3-9B91-08F6955333BE}" destId="{61402210-2924-44F3-9F57-434097E06116}" srcOrd="0" destOrd="0" presId="urn:microsoft.com/office/officeart/2005/8/layout/chevron1"/>
    <dgm:cxn modelId="{B25821D0-A501-454F-A589-5C5AA05C4FD5}" type="presOf" srcId="{77666D85-C2D6-4694-8B05-475C03BB1D18}" destId="{8FD90CB5-CD97-4991-98CC-C452DFF3229F}" srcOrd="0" destOrd="0" presId="urn:microsoft.com/office/officeart/2005/8/layout/chevron1"/>
    <dgm:cxn modelId="{C8C8B015-3367-4A14-A74B-B47A00C84092}" srcId="{E0469DDA-530D-4FD0-B785-BF095B61B45C}" destId="{9EEA05A7-70B2-4862-90B2-41088733EDE4}" srcOrd="1" destOrd="0" parTransId="{CC89F9E6-657F-45BB-B00F-6929231E7968}" sibTransId="{FD252891-7FBF-410E-83AB-644831224C45}"/>
    <dgm:cxn modelId="{B22D8132-C39C-46A2-B4B7-06BA0E2AB713}" type="presParOf" srcId="{203A5E57-6197-40CC-A547-3F4AC52DD91C}" destId="{8FD90CB5-CD97-4991-98CC-C452DFF3229F}" srcOrd="0" destOrd="0" presId="urn:microsoft.com/office/officeart/2005/8/layout/chevron1"/>
    <dgm:cxn modelId="{56544912-DBA7-4DF1-839F-7268CE7E68B0}" type="presParOf" srcId="{203A5E57-6197-40CC-A547-3F4AC52DD91C}" destId="{1F55DDCF-81FB-4255-83F4-6B10A81F3EF0}" srcOrd="1" destOrd="0" presId="urn:microsoft.com/office/officeart/2005/8/layout/chevron1"/>
    <dgm:cxn modelId="{9EC0146B-2DD7-44F0-99FE-3D47A5A11C73}" type="presParOf" srcId="{203A5E57-6197-40CC-A547-3F4AC52DD91C}" destId="{81127A63-D5D7-413D-AFC1-89AA0D54D89F}" srcOrd="2" destOrd="0" presId="urn:microsoft.com/office/officeart/2005/8/layout/chevron1"/>
    <dgm:cxn modelId="{5DDA8C31-809A-49E0-B254-1C35D9D5C7ED}" type="presParOf" srcId="{203A5E57-6197-40CC-A547-3F4AC52DD91C}" destId="{9ABE8E83-169B-469F-82A6-BFD88228F219}" srcOrd="3" destOrd="0" presId="urn:microsoft.com/office/officeart/2005/8/layout/chevron1"/>
    <dgm:cxn modelId="{48EE6F40-9510-4921-92EC-FF1670B31FA9}" type="presParOf" srcId="{203A5E57-6197-40CC-A547-3F4AC52DD91C}" destId="{61402210-2924-44F3-9F57-434097E06116}" srcOrd="4"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20E314-7E67-40E9-B911-15009F810F04}">
      <dsp:nvSpPr>
        <dsp:cNvPr id="0" name=""/>
        <dsp:cNvSpPr/>
      </dsp:nvSpPr>
      <dsp:spPr>
        <a:xfrm>
          <a:off x="1123324" y="0"/>
          <a:ext cx="6365507" cy="5463315"/>
        </a:xfrm>
        <a:prstGeom prst="rightArrow">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34BD08F-40BC-4CEB-BECA-70EB0AFE1300}">
      <dsp:nvSpPr>
        <dsp:cNvPr id="0" name=""/>
        <dsp:cNvSpPr/>
      </dsp:nvSpPr>
      <dsp:spPr>
        <a:xfrm>
          <a:off x="253771" y="1638994"/>
          <a:ext cx="2246649" cy="2185326"/>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t>2005: Nascita del Associazione </a:t>
          </a:r>
          <a:endParaRPr lang="it-IT" sz="2100" kern="1200" dirty="0"/>
        </a:p>
      </dsp:txBody>
      <dsp:txXfrm>
        <a:off x="253771" y="1638994"/>
        <a:ext cx="2246649" cy="2185326"/>
      </dsp:txXfrm>
    </dsp:sp>
    <dsp:sp modelId="{E8108D6C-1DCD-491D-AC3B-6952051E3C76}">
      <dsp:nvSpPr>
        <dsp:cNvPr id="0" name=""/>
        <dsp:cNvSpPr/>
      </dsp:nvSpPr>
      <dsp:spPr>
        <a:xfrm>
          <a:off x="2621091" y="1638994"/>
          <a:ext cx="2246649" cy="2185326"/>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t>2010: Realizzazione di un laboratorio di lavorazione e trasformazione del prodotto</a:t>
          </a:r>
          <a:endParaRPr lang="it-IT" sz="2100" kern="1200" dirty="0"/>
        </a:p>
      </dsp:txBody>
      <dsp:txXfrm>
        <a:off x="2621091" y="1638994"/>
        <a:ext cx="2246649" cy="2185326"/>
      </dsp:txXfrm>
    </dsp:sp>
    <dsp:sp modelId="{C1168C8E-1D75-480D-9C0A-0DB674F38E08}">
      <dsp:nvSpPr>
        <dsp:cNvPr id="0" name=""/>
        <dsp:cNvSpPr/>
      </dsp:nvSpPr>
      <dsp:spPr>
        <a:xfrm>
          <a:off x="4988410" y="1638994"/>
          <a:ext cx="2246649" cy="2185326"/>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t>2012: Acquisto di un mulino a pietra per la macinazione e la setacciatura del prodotto </a:t>
          </a:r>
          <a:endParaRPr lang="it-IT" sz="2100" kern="1200" dirty="0"/>
        </a:p>
      </dsp:txBody>
      <dsp:txXfrm>
        <a:off x="4988410" y="1638994"/>
        <a:ext cx="2246649" cy="21853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44E376-54A4-484D-8CA6-E266B0F76703}">
      <dsp:nvSpPr>
        <dsp:cNvPr id="0" name=""/>
        <dsp:cNvSpPr/>
      </dsp:nvSpPr>
      <dsp:spPr>
        <a:xfrm>
          <a:off x="5266650" y="134739"/>
          <a:ext cx="2139990" cy="2139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bg1"/>
              </a:solidFill>
            </a:rPr>
            <a:t>PRIMAVERA</a:t>
          </a:r>
        </a:p>
        <a:p>
          <a:pPr lvl="0" algn="ctr" defTabSz="889000">
            <a:lnSpc>
              <a:spcPct val="90000"/>
            </a:lnSpc>
            <a:spcBef>
              <a:spcPct val="0"/>
            </a:spcBef>
            <a:spcAft>
              <a:spcPct val="35000"/>
            </a:spcAft>
          </a:pPr>
          <a:r>
            <a:rPr lang="it-IT" sz="2000" kern="1200" dirty="0" smtClean="0">
              <a:solidFill>
                <a:schemeClr val="bg1"/>
              </a:solidFill>
            </a:rPr>
            <a:t>- Semina dei prodotti (Ceci prima del 10 di Aprile, Mais 25 Aprile, Grano Saraceno </a:t>
          </a:r>
          <a:r>
            <a:rPr lang="it-IT" sz="2000" kern="1200" dirty="0" err="1" smtClean="0">
              <a:solidFill>
                <a:schemeClr val="bg1"/>
              </a:solidFill>
            </a:rPr>
            <a:t>meta’</a:t>
          </a:r>
          <a:r>
            <a:rPr lang="it-IT" sz="2000" kern="1200" dirty="0" smtClean="0">
              <a:solidFill>
                <a:schemeClr val="bg1"/>
              </a:solidFill>
            </a:rPr>
            <a:t> maggio</a:t>
          </a:r>
          <a:endParaRPr lang="it-IT" sz="2000" kern="1200" dirty="0">
            <a:solidFill>
              <a:schemeClr val="bg1"/>
            </a:solidFill>
          </a:endParaRPr>
        </a:p>
      </dsp:txBody>
      <dsp:txXfrm>
        <a:off x="5266650" y="134739"/>
        <a:ext cx="2139990" cy="2139990"/>
      </dsp:txXfrm>
    </dsp:sp>
    <dsp:sp modelId="{4DE3D09F-42C2-4272-B7B3-07E6058C106E}">
      <dsp:nvSpPr>
        <dsp:cNvPr id="0" name=""/>
        <dsp:cNvSpPr/>
      </dsp:nvSpPr>
      <dsp:spPr>
        <a:xfrm>
          <a:off x="1494571" y="-543"/>
          <a:ext cx="6047352" cy="6047352"/>
        </a:xfrm>
        <a:prstGeom prst="circularArrow">
          <a:avLst>
            <a:gd name="adj1" fmla="val 6901"/>
            <a:gd name="adj2" fmla="val 465229"/>
            <a:gd name="adj3" fmla="val 549934"/>
            <a:gd name="adj4" fmla="val 20584837"/>
            <a:gd name="adj5" fmla="val 8051"/>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7658F2-68FF-4ED2-A843-9E838A861030}">
      <dsp:nvSpPr>
        <dsp:cNvPr id="0" name=""/>
        <dsp:cNvSpPr/>
      </dsp:nvSpPr>
      <dsp:spPr>
        <a:xfrm>
          <a:off x="5266650" y="3771535"/>
          <a:ext cx="2139990" cy="2139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bg1"/>
              </a:solidFill>
            </a:rPr>
            <a:t>ESTATE</a:t>
          </a:r>
        </a:p>
        <a:p>
          <a:pPr lvl="0" algn="ctr" defTabSz="889000">
            <a:lnSpc>
              <a:spcPct val="90000"/>
            </a:lnSpc>
            <a:spcBef>
              <a:spcPct val="0"/>
            </a:spcBef>
            <a:spcAft>
              <a:spcPct val="35000"/>
            </a:spcAft>
          </a:pPr>
          <a:r>
            <a:rPr lang="it-IT" sz="2000" kern="1200" dirty="0" smtClean="0">
              <a:solidFill>
                <a:schemeClr val="bg1"/>
              </a:solidFill>
            </a:rPr>
            <a:t>- Si fanno le varie lavorazioni nei campi per favorire lo sviluppo delle semine</a:t>
          </a:r>
          <a:endParaRPr lang="it-IT" sz="2000" kern="1200" dirty="0">
            <a:solidFill>
              <a:schemeClr val="bg1"/>
            </a:solidFill>
          </a:endParaRPr>
        </a:p>
      </dsp:txBody>
      <dsp:txXfrm>
        <a:off x="5266650" y="3771535"/>
        <a:ext cx="2139990" cy="2139990"/>
      </dsp:txXfrm>
    </dsp:sp>
    <dsp:sp modelId="{275B9E47-420F-45A9-9A4B-802F24D18FEF}">
      <dsp:nvSpPr>
        <dsp:cNvPr id="0" name=""/>
        <dsp:cNvSpPr/>
      </dsp:nvSpPr>
      <dsp:spPr>
        <a:xfrm>
          <a:off x="1494571" y="-543"/>
          <a:ext cx="6047352" cy="6047352"/>
        </a:xfrm>
        <a:prstGeom prst="circularArrow">
          <a:avLst>
            <a:gd name="adj1" fmla="val 6901"/>
            <a:gd name="adj2" fmla="val 465229"/>
            <a:gd name="adj3" fmla="val 5949934"/>
            <a:gd name="adj4" fmla="val 4384837"/>
            <a:gd name="adj5" fmla="val 8051"/>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FF5B0-669A-4D89-A3C1-E5909312E411}">
      <dsp:nvSpPr>
        <dsp:cNvPr id="0" name=""/>
        <dsp:cNvSpPr/>
      </dsp:nvSpPr>
      <dsp:spPr>
        <a:xfrm>
          <a:off x="1629854" y="3771535"/>
          <a:ext cx="2139990" cy="2139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bg1"/>
              </a:solidFill>
            </a:rPr>
            <a:t>AUTUNNO</a:t>
          </a:r>
        </a:p>
        <a:p>
          <a:pPr lvl="0" algn="ctr" defTabSz="889000">
            <a:lnSpc>
              <a:spcPct val="90000"/>
            </a:lnSpc>
            <a:spcBef>
              <a:spcPct val="0"/>
            </a:spcBef>
            <a:spcAft>
              <a:spcPct val="35000"/>
            </a:spcAft>
          </a:pPr>
          <a:r>
            <a:rPr lang="it-IT" sz="2000" kern="1200" dirty="0" smtClean="0">
              <a:solidFill>
                <a:schemeClr val="bg1"/>
              </a:solidFill>
            </a:rPr>
            <a:t>Raccolta, lavorazione e trasformazione del prodotto</a:t>
          </a:r>
          <a:endParaRPr lang="it-IT" sz="2000" kern="1200" dirty="0">
            <a:solidFill>
              <a:schemeClr val="bg1"/>
            </a:solidFill>
          </a:endParaRPr>
        </a:p>
      </dsp:txBody>
      <dsp:txXfrm>
        <a:off x="1629854" y="3771535"/>
        <a:ext cx="2139990" cy="2139990"/>
      </dsp:txXfrm>
    </dsp:sp>
    <dsp:sp modelId="{2F4D7117-9081-4FD3-8E86-AEF2555ABD08}">
      <dsp:nvSpPr>
        <dsp:cNvPr id="0" name=""/>
        <dsp:cNvSpPr/>
      </dsp:nvSpPr>
      <dsp:spPr>
        <a:xfrm>
          <a:off x="1494571" y="-543"/>
          <a:ext cx="6047352" cy="6047352"/>
        </a:xfrm>
        <a:prstGeom prst="circularArrow">
          <a:avLst>
            <a:gd name="adj1" fmla="val 6901"/>
            <a:gd name="adj2" fmla="val 465229"/>
            <a:gd name="adj3" fmla="val 11349934"/>
            <a:gd name="adj4" fmla="val 9784837"/>
            <a:gd name="adj5" fmla="val 8051"/>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284ED-AA8B-4A7B-BD0C-AAFD39350581}">
      <dsp:nvSpPr>
        <dsp:cNvPr id="0" name=""/>
        <dsp:cNvSpPr/>
      </dsp:nvSpPr>
      <dsp:spPr>
        <a:xfrm>
          <a:off x="1629854" y="134739"/>
          <a:ext cx="2139990" cy="2139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bg1"/>
              </a:solidFill>
            </a:rPr>
            <a:t>INVERNO</a:t>
          </a:r>
        </a:p>
        <a:p>
          <a:pPr lvl="0" algn="ctr" defTabSz="889000">
            <a:lnSpc>
              <a:spcPct val="90000"/>
            </a:lnSpc>
            <a:spcBef>
              <a:spcPct val="0"/>
            </a:spcBef>
            <a:spcAft>
              <a:spcPct val="35000"/>
            </a:spcAft>
          </a:pPr>
          <a:r>
            <a:rPr lang="it-IT" sz="2000" kern="1200" dirty="0" smtClean="0">
              <a:solidFill>
                <a:schemeClr val="bg1"/>
              </a:solidFill>
            </a:rPr>
            <a:t>Consumo del prodotto</a:t>
          </a:r>
          <a:endParaRPr lang="it-IT" sz="2000" kern="1200" dirty="0">
            <a:solidFill>
              <a:schemeClr val="bg1"/>
            </a:solidFill>
          </a:endParaRPr>
        </a:p>
      </dsp:txBody>
      <dsp:txXfrm>
        <a:off x="1629854" y="134739"/>
        <a:ext cx="2139990" cy="2139990"/>
      </dsp:txXfrm>
    </dsp:sp>
    <dsp:sp modelId="{129D18DA-70FD-4C0F-8CA1-4A1E319E6095}">
      <dsp:nvSpPr>
        <dsp:cNvPr id="0" name=""/>
        <dsp:cNvSpPr/>
      </dsp:nvSpPr>
      <dsp:spPr>
        <a:xfrm>
          <a:off x="1494571" y="-543"/>
          <a:ext cx="6047352" cy="6047352"/>
        </a:xfrm>
        <a:prstGeom prst="circularArrow">
          <a:avLst>
            <a:gd name="adj1" fmla="val 6901"/>
            <a:gd name="adj2" fmla="val 465229"/>
            <a:gd name="adj3" fmla="val 16749934"/>
            <a:gd name="adj4" fmla="val 15184837"/>
            <a:gd name="adj5" fmla="val 8051"/>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FE8C61-6ED4-4E76-91DC-D34E327C7AEC}">
      <dsp:nvSpPr>
        <dsp:cNvPr id="0" name=""/>
        <dsp:cNvSpPr/>
      </dsp:nvSpPr>
      <dsp:spPr>
        <a:xfrm>
          <a:off x="22090" y="616723"/>
          <a:ext cx="2811537" cy="145545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it-IT" sz="2400" kern="1200" dirty="0" smtClean="0"/>
            <a:t>SEMINA</a:t>
          </a:r>
          <a:endParaRPr lang="it-IT" sz="2400" kern="1200" dirty="0"/>
        </a:p>
      </dsp:txBody>
      <dsp:txXfrm>
        <a:off x="22090" y="616723"/>
        <a:ext cx="2811537" cy="1455458"/>
      </dsp:txXfrm>
    </dsp:sp>
    <dsp:sp modelId="{9CC4C8ED-447F-43B5-896F-AD0C09D3A7E6}">
      <dsp:nvSpPr>
        <dsp:cNvPr id="0" name=""/>
        <dsp:cNvSpPr/>
      </dsp:nvSpPr>
      <dsp:spPr>
        <a:xfrm>
          <a:off x="2229233" y="618022"/>
          <a:ext cx="3402423" cy="145545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it-IT" sz="2000" kern="1200" dirty="0" smtClean="0"/>
            <a:t>SARCHIATURA PER ESTINZIONE DELLE ERBACCE</a:t>
          </a:r>
          <a:endParaRPr lang="it-IT" sz="2000" kern="1200" dirty="0"/>
        </a:p>
      </dsp:txBody>
      <dsp:txXfrm>
        <a:off x="2229233" y="618022"/>
        <a:ext cx="3402423" cy="1455458"/>
      </dsp:txXfrm>
    </dsp:sp>
    <dsp:sp modelId="{4256EE46-AB13-4EFD-8350-CC37AB0F302E}">
      <dsp:nvSpPr>
        <dsp:cNvPr id="0" name=""/>
        <dsp:cNvSpPr/>
      </dsp:nvSpPr>
      <dsp:spPr>
        <a:xfrm>
          <a:off x="5111974" y="598769"/>
          <a:ext cx="3718917" cy="145545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it-IT" sz="2000" kern="1200" dirty="0" smtClean="0"/>
            <a:t>REALIZZAZIONE </a:t>
          </a:r>
          <a:r>
            <a:rPr lang="it-IT" sz="2000" kern="1200" dirty="0" err="1" smtClean="0"/>
            <a:t>DI</a:t>
          </a:r>
          <a:r>
            <a:rPr lang="it-IT" sz="2000" kern="1200" dirty="0" smtClean="0"/>
            <a:t> SOLCHI PER LA REGIMENTAZIONE DELLE ACQUE</a:t>
          </a:r>
          <a:endParaRPr lang="it-IT" sz="2000" kern="1200" dirty="0"/>
        </a:p>
      </dsp:txBody>
      <dsp:txXfrm>
        <a:off x="5111974" y="598769"/>
        <a:ext cx="3718917" cy="1455458"/>
      </dsp:txXfrm>
    </dsp:sp>
    <dsp:sp modelId="{774A1305-1097-4861-A811-630F353053DB}">
      <dsp:nvSpPr>
        <dsp:cNvPr id="0" name=""/>
        <dsp:cNvSpPr/>
      </dsp:nvSpPr>
      <dsp:spPr>
        <a:xfrm>
          <a:off x="6538484" y="1878729"/>
          <a:ext cx="1767136"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711200">
            <a:lnSpc>
              <a:spcPct val="90000"/>
            </a:lnSpc>
            <a:spcBef>
              <a:spcPct val="0"/>
            </a:spcBef>
            <a:spcAft>
              <a:spcPct val="15000"/>
            </a:spcAft>
            <a:buChar char="••"/>
          </a:pPr>
          <a:endParaRPr lang="it-IT" sz="1600" kern="1200" dirty="0"/>
        </a:p>
      </dsp:txBody>
      <dsp:txXfrm>
        <a:off x="6538484" y="1878729"/>
        <a:ext cx="1767136" cy="1152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2BE054-A184-4F1A-B7C2-6EAC309F26B0}">
      <dsp:nvSpPr>
        <dsp:cNvPr id="0" name=""/>
        <dsp:cNvSpPr/>
      </dsp:nvSpPr>
      <dsp:spPr>
        <a:xfrm>
          <a:off x="2606" y="776567"/>
          <a:ext cx="5028676" cy="164431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it-IT" sz="2400" kern="1200" dirty="0" smtClean="0"/>
            <a:t>POSA DI RECINTI ELETTRICI PER LA DIFESA DAI CINGHIALI</a:t>
          </a:r>
        </a:p>
      </dsp:txBody>
      <dsp:txXfrm>
        <a:off x="2606" y="776567"/>
        <a:ext cx="5028676" cy="1644316"/>
      </dsp:txXfrm>
    </dsp:sp>
    <dsp:sp modelId="{60CAE447-C884-4BA0-96B1-2A79A31F7479}">
      <dsp:nvSpPr>
        <dsp:cNvPr id="0" name=""/>
        <dsp:cNvSpPr/>
      </dsp:nvSpPr>
      <dsp:spPr>
        <a:xfrm>
          <a:off x="4528414" y="776567"/>
          <a:ext cx="4181947" cy="164431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it-IT" sz="2400" kern="1200" dirty="0" smtClean="0"/>
            <a:t>RACCOLTA DEL PRODOTTO CON UTILIZZO DI MIETITREBBIE</a:t>
          </a:r>
        </a:p>
      </dsp:txBody>
      <dsp:txXfrm>
        <a:off x="4528414" y="776567"/>
        <a:ext cx="4181947" cy="164431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C155F4-364C-4EA7-A4EF-5C28957D42DD}">
      <dsp:nvSpPr>
        <dsp:cNvPr id="0" name=""/>
        <dsp:cNvSpPr/>
      </dsp:nvSpPr>
      <dsp:spPr>
        <a:xfrm>
          <a:off x="4141" y="1354003"/>
          <a:ext cx="2411002" cy="964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it-IT" sz="1800" kern="1200" dirty="0" smtClean="0"/>
            <a:t>CALIBRATURA</a:t>
          </a:r>
        </a:p>
      </dsp:txBody>
      <dsp:txXfrm>
        <a:off x="4141" y="1354003"/>
        <a:ext cx="2411002" cy="964400"/>
      </dsp:txXfrm>
    </dsp:sp>
    <dsp:sp modelId="{FA4D20D8-C49C-4CDE-A1F3-CAD646073080}">
      <dsp:nvSpPr>
        <dsp:cNvPr id="0" name=""/>
        <dsp:cNvSpPr/>
      </dsp:nvSpPr>
      <dsp:spPr>
        <a:xfrm>
          <a:off x="2174043" y="1354003"/>
          <a:ext cx="2411002" cy="964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it-IT" sz="1600" kern="1200" dirty="0" smtClean="0"/>
            <a:t>MACINAZIONE</a:t>
          </a:r>
        </a:p>
      </dsp:txBody>
      <dsp:txXfrm>
        <a:off x="2174043" y="1354003"/>
        <a:ext cx="2411002" cy="964400"/>
      </dsp:txXfrm>
    </dsp:sp>
    <dsp:sp modelId="{66D49A7F-722D-46E8-AD9F-6F6ECEE2527A}">
      <dsp:nvSpPr>
        <dsp:cNvPr id="0" name=""/>
        <dsp:cNvSpPr/>
      </dsp:nvSpPr>
      <dsp:spPr>
        <a:xfrm>
          <a:off x="4343945" y="1354003"/>
          <a:ext cx="2411002" cy="964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it-IT" sz="1600" kern="1200" dirty="0" smtClean="0"/>
            <a:t>INSACCHETTAMENTO</a:t>
          </a:r>
        </a:p>
      </dsp:txBody>
      <dsp:txXfrm>
        <a:off x="4343945" y="1354003"/>
        <a:ext cx="2411002" cy="964400"/>
      </dsp:txXfrm>
    </dsp:sp>
    <dsp:sp modelId="{67BF3746-60D3-4BCC-890F-9A05D4F07AF9}">
      <dsp:nvSpPr>
        <dsp:cNvPr id="0" name=""/>
        <dsp:cNvSpPr/>
      </dsp:nvSpPr>
      <dsp:spPr>
        <a:xfrm>
          <a:off x="6513847" y="1354003"/>
          <a:ext cx="2411002" cy="964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it-IT" sz="1600" kern="1200" dirty="0" smtClean="0"/>
            <a:t>ETICHETTATURA</a:t>
          </a:r>
        </a:p>
      </dsp:txBody>
      <dsp:txXfrm>
        <a:off x="6513847" y="1354003"/>
        <a:ext cx="2411002" cy="964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D90CB5-CD97-4991-98CC-C452DFF3229F}">
      <dsp:nvSpPr>
        <dsp:cNvPr id="0" name=""/>
        <dsp:cNvSpPr/>
      </dsp:nvSpPr>
      <dsp:spPr>
        <a:xfrm>
          <a:off x="4841" y="1390573"/>
          <a:ext cx="2951624" cy="891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it-IT" sz="2000" kern="1200" dirty="0" smtClean="0"/>
            <a:t>ESSICCAZIONE</a:t>
          </a:r>
        </a:p>
      </dsp:txBody>
      <dsp:txXfrm>
        <a:off x="4841" y="1390573"/>
        <a:ext cx="2951624" cy="891260"/>
      </dsp:txXfrm>
    </dsp:sp>
    <dsp:sp modelId="{81127A63-D5D7-413D-AFC1-89AA0D54D89F}">
      <dsp:nvSpPr>
        <dsp:cNvPr id="0" name=""/>
        <dsp:cNvSpPr/>
      </dsp:nvSpPr>
      <dsp:spPr>
        <a:xfrm>
          <a:off x="2661304" y="1390573"/>
          <a:ext cx="3606383" cy="891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it-IT" sz="2000" kern="1200" dirty="0" smtClean="0"/>
            <a:t>PULIZIA E VAGLIATURA</a:t>
          </a:r>
        </a:p>
      </dsp:txBody>
      <dsp:txXfrm>
        <a:off x="2661304" y="1390573"/>
        <a:ext cx="3606383" cy="891260"/>
      </dsp:txXfrm>
    </dsp:sp>
    <dsp:sp modelId="{61402210-2924-44F3-9F57-434097E06116}">
      <dsp:nvSpPr>
        <dsp:cNvPr id="0" name=""/>
        <dsp:cNvSpPr/>
      </dsp:nvSpPr>
      <dsp:spPr>
        <a:xfrm>
          <a:off x="5972525" y="1390573"/>
          <a:ext cx="2951624" cy="891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it-IT" sz="2000" kern="1200" dirty="0" smtClean="0"/>
            <a:t>CERNITA</a:t>
          </a:r>
        </a:p>
      </dsp:txBody>
      <dsp:txXfrm>
        <a:off x="5972525" y="1390573"/>
        <a:ext cx="2951624" cy="8912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CA6AD-1204-4E29-8CB2-B6556DEB2CFB}" type="datetimeFigureOut">
              <a:rPr lang="it-IT" smtClean="0"/>
              <a:pPr/>
              <a:t>13/10/2018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E4F4E-3FA8-40D0-8CD9-F335B2DAFE39}" type="slidenum">
              <a:rPr lang="it-IT" smtClean="0"/>
              <a:pPr/>
              <a:t>‹N›</a:t>
            </a:fld>
            <a:endParaRPr lang="it-IT"/>
          </a:p>
        </p:txBody>
      </p:sp>
    </p:spTree>
    <p:extLst>
      <p:ext uri="{BB962C8B-B14F-4D97-AF65-F5344CB8AC3E}">
        <p14:creationId xmlns:p14="http://schemas.microsoft.com/office/powerpoint/2010/main" xmlns="" val="330009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FDE4F4E-3FA8-40D0-8CD9-F335B2DAFE39}" type="slidenum">
              <a:rPr lang="it-IT" smtClean="0"/>
              <a:pPr/>
              <a:t>19</a:t>
            </a:fld>
            <a:endParaRPr lang="it-IT"/>
          </a:p>
        </p:txBody>
      </p:sp>
    </p:spTree>
    <p:extLst>
      <p:ext uri="{BB962C8B-B14F-4D97-AF65-F5344CB8AC3E}">
        <p14:creationId xmlns:p14="http://schemas.microsoft.com/office/powerpoint/2010/main" xmlns="" val="412874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78879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128770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251753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291500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50506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95914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376533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191230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178490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111832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AE7BADF-56F2-461B-B7A6-E4B60C6BE2CD}" type="datetimeFigureOut">
              <a:rPr lang="it-IT" smtClean="0"/>
              <a:pPr/>
              <a:t>13/10/2018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124780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7BADF-56F2-461B-B7A6-E4B60C6BE2CD}" type="datetimeFigureOut">
              <a:rPr lang="it-IT" smtClean="0"/>
              <a:pPr/>
              <a:t>13/10/2018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97B8B-00BE-4A6E-844D-46C38B6BA802}" type="slidenum">
              <a:rPr lang="it-IT" smtClean="0"/>
              <a:pPr/>
              <a:t>‹N›</a:t>
            </a:fld>
            <a:endParaRPr lang="it-IT"/>
          </a:p>
        </p:txBody>
      </p:sp>
    </p:spTree>
    <p:extLst>
      <p:ext uri="{BB962C8B-B14F-4D97-AF65-F5344CB8AC3E}">
        <p14:creationId xmlns:p14="http://schemas.microsoft.com/office/powerpoint/2010/main" xmlns="" val="349290006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IGurei/" TargetMode="External"/><Relationship Id="rId2" Type="http://schemas.openxmlformats.org/officeDocument/2006/relationships/hyperlink" Target="http://it.wikipedia.org/wiki/Nucetto"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4" name="CasellaDiTesto 3"/>
          <p:cNvSpPr txBox="1"/>
          <p:nvPr/>
        </p:nvSpPr>
        <p:spPr>
          <a:xfrm>
            <a:off x="395535" y="3582520"/>
            <a:ext cx="8559037" cy="1446550"/>
          </a:xfrm>
          <a:prstGeom prst="rect">
            <a:avLst/>
          </a:prstGeom>
          <a:noFill/>
        </p:spPr>
        <p:txBody>
          <a:bodyPr wrap="square" rtlCol="0">
            <a:spAutoFit/>
          </a:bodyPr>
          <a:lstStyle/>
          <a:p>
            <a:pPr algn="ctr"/>
            <a:r>
              <a:rPr lang="it-IT" sz="4400" dirty="0" smtClean="0">
                <a:solidFill>
                  <a:schemeClr val="bg1"/>
                </a:solidFill>
              </a:rPr>
              <a:t>ASSOCIAZIONE DI VALORIZZAZIONE </a:t>
            </a:r>
            <a:r>
              <a:rPr lang="it-IT" sz="4400" dirty="0" smtClean="0">
                <a:solidFill>
                  <a:schemeClr val="bg1"/>
                </a:solidFill>
              </a:rPr>
              <a:t>              E </a:t>
            </a:r>
            <a:r>
              <a:rPr lang="it-IT" sz="4400" dirty="0" smtClean="0">
                <a:solidFill>
                  <a:schemeClr val="bg1"/>
                </a:solidFill>
              </a:rPr>
              <a:t>TUTELA DEL CECE DI NUCETTO</a:t>
            </a:r>
            <a:endParaRPr lang="it-IT" sz="4400" dirty="0">
              <a:solidFill>
                <a:schemeClr val="bg1"/>
              </a:solidFill>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44374" y="1078376"/>
            <a:ext cx="4248472" cy="1873190"/>
          </a:xfrm>
          <a:prstGeom prst="rect">
            <a:avLst/>
          </a:prstGeom>
        </p:spPr>
      </p:pic>
    </p:spTree>
    <p:extLst>
      <p:ext uri="{BB962C8B-B14F-4D97-AF65-F5344CB8AC3E}">
        <p14:creationId xmlns:p14="http://schemas.microsoft.com/office/powerpoint/2010/main" xmlns="" val="270404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2400" i="1" dirty="0">
              <a:cs typeface="Times New Roman" pitchFamily="18" charset="0"/>
            </a:endParaRPr>
          </a:p>
        </p:txBody>
      </p:sp>
      <p:sp>
        <p:nvSpPr>
          <p:cNvPr id="3" name="CasellaDiTesto 2"/>
          <p:cNvSpPr txBox="1"/>
          <p:nvPr/>
        </p:nvSpPr>
        <p:spPr>
          <a:xfrm>
            <a:off x="539552" y="260648"/>
            <a:ext cx="6081543" cy="461665"/>
          </a:xfrm>
          <a:prstGeom prst="rect">
            <a:avLst/>
          </a:prstGeom>
          <a:noFill/>
        </p:spPr>
        <p:txBody>
          <a:bodyPr wrap="square" rtlCol="0">
            <a:spAutoFit/>
          </a:bodyPr>
          <a:lstStyle/>
          <a:p>
            <a:r>
              <a:rPr lang="it-IT" sz="2400" dirty="0" smtClean="0">
                <a:solidFill>
                  <a:schemeClr val="bg1"/>
                </a:solidFill>
              </a:rPr>
              <a:t>10.  IL GRANO SARACENO</a:t>
            </a:r>
            <a:endParaRPr lang="it-IT" sz="2400" dirty="0">
              <a:solidFill>
                <a:schemeClr val="bg1"/>
              </a:solidFill>
            </a:endParaRPr>
          </a:p>
        </p:txBody>
      </p:sp>
      <p:sp>
        <p:nvSpPr>
          <p:cNvPr id="5" name="CasellaDiTesto 4"/>
          <p:cNvSpPr txBox="1"/>
          <p:nvPr/>
        </p:nvSpPr>
        <p:spPr>
          <a:xfrm>
            <a:off x="3419872" y="980728"/>
            <a:ext cx="5724128" cy="5170646"/>
          </a:xfrm>
          <a:prstGeom prst="rect">
            <a:avLst/>
          </a:prstGeom>
          <a:noFill/>
        </p:spPr>
        <p:txBody>
          <a:bodyPr wrap="square" rtlCol="0">
            <a:spAutoFit/>
          </a:bodyPr>
          <a:lstStyle/>
          <a:p>
            <a:r>
              <a:rPr lang="it-IT" sz="2200" dirty="0" smtClean="0">
                <a:solidFill>
                  <a:schemeClr val="bg1"/>
                </a:solidFill>
              </a:rPr>
              <a:t>ERBACEO DIFFUSO SPECIALMENTE IN ALTA MONTAGNA, IN TERRENI POVERI, VIENE SEMINATO DOPO LO SCIOGLIMENTO DELLE NEVI, IN PRIMAVERA INOLTRATA E </a:t>
            </a:r>
            <a:r>
              <a:rPr lang="it-IT" sz="2200" dirty="0" smtClean="0">
                <a:solidFill>
                  <a:schemeClr val="bg1"/>
                </a:solidFill>
              </a:rPr>
              <a:t>RACCOLTO</a:t>
            </a:r>
          </a:p>
          <a:p>
            <a:r>
              <a:rPr lang="it-IT" sz="2200" dirty="0" smtClean="0">
                <a:solidFill>
                  <a:schemeClr val="bg1"/>
                </a:solidFill>
              </a:rPr>
              <a:t>A </a:t>
            </a:r>
            <a:r>
              <a:rPr lang="it-IT" sz="2200" dirty="0" smtClean="0">
                <a:solidFill>
                  <a:schemeClr val="bg1"/>
                </a:solidFill>
              </a:rPr>
              <a:t>FINE ESTATE. VIENE RACCOLTO IN </a:t>
            </a:r>
            <a:r>
              <a:rPr lang="it-IT" sz="2200" dirty="0" smtClean="0">
                <a:solidFill>
                  <a:schemeClr val="bg1"/>
                </a:solidFill>
              </a:rPr>
              <a:t>GRANELLI</a:t>
            </a:r>
          </a:p>
          <a:p>
            <a:r>
              <a:rPr lang="it-IT" sz="2200" dirty="0" smtClean="0">
                <a:solidFill>
                  <a:schemeClr val="bg1"/>
                </a:solidFill>
              </a:rPr>
              <a:t>E </a:t>
            </a:r>
            <a:r>
              <a:rPr lang="it-IT" sz="2200" dirty="0" smtClean="0">
                <a:solidFill>
                  <a:schemeClr val="bg1"/>
                </a:solidFill>
              </a:rPr>
              <a:t>DALLA SUA MACINAZIONE SI OTTIENE UNA FARINA DEBOLE CHE DEVE ESSERE </a:t>
            </a:r>
            <a:r>
              <a:rPr lang="it-IT" sz="2200" dirty="0" smtClean="0">
                <a:solidFill>
                  <a:schemeClr val="bg1"/>
                </a:solidFill>
              </a:rPr>
              <a:t>AGGIUNTA</a:t>
            </a:r>
          </a:p>
          <a:p>
            <a:r>
              <a:rPr lang="it-IT" sz="2200" dirty="0" smtClean="0">
                <a:solidFill>
                  <a:schemeClr val="bg1"/>
                </a:solidFill>
              </a:rPr>
              <a:t>A </a:t>
            </a:r>
            <a:r>
              <a:rPr lang="it-IT" sz="2200" dirty="0" smtClean="0">
                <a:solidFill>
                  <a:schemeClr val="bg1"/>
                </a:solidFill>
              </a:rPr>
              <a:t>FARINE PIU’ FORTI PER POTER ESSERE CONSUMATA. CON LA FARINA DI GRANO TENERO SI OTTENGONO MALTAGLIATI E PIZZOCCHERI, CON LA FARINA DI MAIS SI </a:t>
            </a:r>
            <a:r>
              <a:rPr lang="it-IT" sz="2200" dirty="0" smtClean="0">
                <a:solidFill>
                  <a:schemeClr val="bg1"/>
                </a:solidFill>
              </a:rPr>
              <a:t>FA</a:t>
            </a:r>
          </a:p>
          <a:p>
            <a:r>
              <a:rPr lang="it-IT" sz="2200" dirty="0" smtClean="0">
                <a:solidFill>
                  <a:schemeClr val="bg1"/>
                </a:solidFill>
              </a:rPr>
              <a:t>LA </a:t>
            </a:r>
            <a:r>
              <a:rPr lang="it-IT" sz="2200" dirty="0" smtClean="0">
                <a:solidFill>
                  <a:schemeClr val="bg1"/>
                </a:solidFill>
              </a:rPr>
              <a:t>POLENTA TARAGNA, OPPURE PANIFICAZIONI </a:t>
            </a:r>
            <a:endParaRPr lang="it-IT" sz="2200" dirty="0" smtClean="0">
              <a:solidFill>
                <a:schemeClr val="bg1"/>
              </a:solidFill>
            </a:endParaRPr>
          </a:p>
          <a:p>
            <a:r>
              <a:rPr lang="it-IT" sz="2200" dirty="0" err="1" smtClean="0">
                <a:solidFill>
                  <a:schemeClr val="bg1"/>
                </a:solidFill>
              </a:rPr>
              <a:t>DI</a:t>
            </a:r>
            <a:r>
              <a:rPr lang="it-IT" sz="2200" dirty="0" smtClean="0">
                <a:solidFill>
                  <a:schemeClr val="bg1"/>
                </a:solidFill>
              </a:rPr>
              <a:t> VARIO </a:t>
            </a:r>
            <a:r>
              <a:rPr lang="it-IT" sz="2200" dirty="0" smtClean="0">
                <a:solidFill>
                  <a:schemeClr val="bg1"/>
                </a:solidFill>
              </a:rPr>
              <a:t>GENERE. IN ALTA </a:t>
            </a:r>
            <a:r>
              <a:rPr lang="it-IT" sz="2200" dirty="0" smtClean="0">
                <a:solidFill>
                  <a:schemeClr val="bg1"/>
                </a:solidFill>
              </a:rPr>
              <a:t>VALLE </a:t>
            </a:r>
            <a:r>
              <a:rPr lang="it-IT" sz="2200" dirty="0" smtClean="0">
                <a:solidFill>
                  <a:schemeClr val="bg1"/>
                </a:solidFill>
              </a:rPr>
              <a:t>TANARO AGGIUNGENDOSI ALLE PATATE SI OTTIENE LA POLENTA BIANCA.</a:t>
            </a:r>
            <a:endParaRPr lang="it-IT" sz="2200" dirty="0">
              <a:solidFill>
                <a:schemeClr val="bg1"/>
              </a:solidFill>
            </a:endParaRP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xmlns="" val="0"/>
              </a:ext>
            </a:extLst>
          </a:blip>
          <a:srcRect l="19845" r="18746"/>
          <a:stretch/>
        </p:blipFill>
        <p:spPr>
          <a:xfrm>
            <a:off x="549576" y="835406"/>
            <a:ext cx="2541293" cy="5517793"/>
          </a:xfrm>
          <a:prstGeom prst="rect">
            <a:avLst/>
          </a:prstGeom>
        </p:spPr>
      </p:pic>
    </p:spTree>
    <p:extLst>
      <p:ext uri="{BB962C8B-B14F-4D97-AF65-F5344CB8AC3E}">
        <p14:creationId xmlns:p14="http://schemas.microsoft.com/office/powerpoint/2010/main" xmlns="" val="3557408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xmlns="" val="0"/>
              </a:ext>
            </a:extLst>
          </a:blip>
          <a:srcRect l="21196" t="10286" r="26821" b="5063"/>
          <a:stretch/>
        </p:blipFill>
        <p:spPr>
          <a:xfrm>
            <a:off x="425096" y="1070266"/>
            <a:ext cx="2541293" cy="5517793"/>
          </a:xfrm>
          <a:prstGeom prst="rect">
            <a:avLst/>
          </a:prstGeom>
        </p:spPr>
      </p:pic>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2400" i="1" dirty="0">
              <a:cs typeface="Times New Roman" pitchFamily="18" charset="0"/>
            </a:endParaRPr>
          </a:p>
        </p:txBody>
      </p:sp>
      <p:sp>
        <p:nvSpPr>
          <p:cNvPr id="3" name="CasellaDiTesto 2"/>
          <p:cNvSpPr txBox="1"/>
          <p:nvPr/>
        </p:nvSpPr>
        <p:spPr>
          <a:xfrm>
            <a:off x="467544" y="332656"/>
            <a:ext cx="6081543" cy="461665"/>
          </a:xfrm>
          <a:prstGeom prst="rect">
            <a:avLst/>
          </a:prstGeom>
          <a:noFill/>
        </p:spPr>
        <p:txBody>
          <a:bodyPr wrap="square" rtlCol="0">
            <a:spAutoFit/>
          </a:bodyPr>
          <a:lstStyle/>
          <a:p>
            <a:r>
              <a:rPr lang="it-IT" sz="2400" dirty="0" smtClean="0">
                <a:solidFill>
                  <a:schemeClr val="bg1"/>
                </a:solidFill>
              </a:rPr>
              <a:t>11.  IL MAIS OTTOFILA</a:t>
            </a:r>
            <a:endParaRPr lang="it-IT" sz="2400" dirty="0">
              <a:solidFill>
                <a:schemeClr val="bg1"/>
              </a:solidFill>
            </a:endParaRPr>
          </a:p>
        </p:txBody>
      </p:sp>
      <p:sp>
        <p:nvSpPr>
          <p:cNvPr id="5" name="CasellaDiTesto 4"/>
          <p:cNvSpPr txBox="1"/>
          <p:nvPr/>
        </p:nvSpPr>
        <p:spPr>
          <a:xfrm>
            <a:off x="3491880" y="908720"/>
            <a:ext cx="5137857" cy="5632311"/>
          </a:xfrm>
          <a:prstGeom prst="rect">
            <a:avLst/>
          </a:prstGeom>
          <a:noFill/>
        </p:spPr>
        <p:txBody>
          <a:bodyPr wrap="square" rtlCol="0">
            <a:spAutoFit/>
          </a:bodyPr>
          <a:lstStyle/>
          <a:p>
            <a:r>
              <a:rPr lang="it-IT" sz="2400" dirty="0" smtClean="0">
                <a:solidFill>
                  <a:schemeClr val="bg1"/>
                </a:solidFill>
              </a:rPr>
              <a:t>LA FARINA DI MAIS OTTOFILA E’ COSI’ DENOMINATA PERCHE’ SONO DISPOSTE VERTICALMENTE OTTO FILA DI GRANELLA , DENOMINATA ANCHE «MERIA NOSTRA’». VIENE COLTIVATA  PREFERIBILMENTE IN TERRENI PIANEGGIANTI E VICINO ALLE BEALERE PERCHE’DEVE ESSERE SERCHIATA ED IRRIGATADALLA SUA MACINAZIONE SI OTTIENE UNA FARINA DI COLORE GIALLO PAGLIERINO PER CUI ANCHE LA POLENTA OTTENUTA OLTRE AL SUO BUON GUSTO HA UN OTTIMO COLORE, E’ MOLTO USATA PER LA DOLCIFICAZIONE, IMPANATURE VARIE.</a:t>
            </a:r>
            <a:endParaRPr lang="it-IT" sz="2400" dirty="0">
              <a:solidFill>
                <a:schemeClr val="bg1"/>
              </a:solidFill>
            </a:endParaRPr>
          </a:p>
        </p:txBody>
      </p:sp>
    </p:spTree>
    <p:extLst>
      <p:ext uri="{BB962C8B-B14F-4D97-AF65-F5344CB8AC3E}">
        <p14:creationId xmlns:p14="http://schemas.microsoft.com/office/powerpoint/2010/main" xmlns="" val="3479516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9558" y="404664"/>
            <a:ext cx="6081543" cy="461665"/>
          </a:xfrm>
          <a:prstGeom prst="rect">
            <a:avLst/>
          </a:prstGeom>
          <a:noFill/>
        </p:spPr>
        <p:txBody>
          <a:bodyPr wrap="square" rtlCol="0">
            <a:spAutoFit/>
          </a:bodyPr>
          <a:lstStyle/>
          <a:p>
            <a:r>
              <a:rPr lang="it-IT" sz="2400" dirty="0" smtClean="0">
                <a:solidFill>
                  <a:schemeClr val="bg1"/>
                </a:solidFill>
              </a:rPr>
              <a:t>12.  PRODUZIONE (QUANTITA’)</a:t>
            </a:r>
            <a:endParaRPr lang="it-IT" sz="2400" dirty="0">
              <a:solidFill>
                <a:schemeClr val="bg1"/>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xmlns="" val="1522153548"/>
              </p:ext>
            </p:extLst>
          </p:nvPr>
        </p:nvGraphicFramePr>
        <p:xfrm>
          <a:off x="578177" y="1484784"/>
          <a:ext cx="6442095" cy="3383280"/>
        </p:xfrm>
        <a:graphic>
          <a:graphicData uri="http://schemas.openxmlformats.org/drawingml/2006/table">
            <a:tbl>
              <a:tblPr firstRow="1" bandRow="1">
                <a:tableStyleId>{D7AC3CCA-C797-4891-BE02-D94E43425B78}</a:tableStyleId>
              </a:tblPr>
              <a:tblGrid>
                <a:gridCol w="2032000"/>
                <a:gridCol w="2032000"/>
                <a:gridCol w="2378095"/>
              </a:tblGrid>
              <a:tr h="370840">
                <a:tc>
                  <a:txBody>
                    <a:bodyPr/>
                    <a:lstStyle/>
                    <a:p>
                      <a:r>
                        <a:rPr lang="it-IT" sz="2400" dirty="0" smtClean="0"/>
                        <a:t>ANNO</a:t>
                      </a:r>
                      <a:endParaRPr lang="it-IT" sz="2400" dirty="0"/>
                    </a:p>
                  </a:txBody>
                  <a:tcPr/>
                </a:tc>
                <a:tc>
                  <a:txBody>
                    <a:bodyPr/>
                    <a:lstStyle/>
                    <a:p>
                      <a:r>
                        <a:rPr lang="it-IT" sz="2400" dirty="0" smtClean="0"/>
                        <a:t>QUANTITA’ (Quintali)</a:t>
                      </a:r>
                      <a:endParaRPr lang="it-IT" sz="2400" dirty="0"/>
                    </a:p>
                  </a:txBody>
                  <a:tcPr/>
                </a:tc>
                <a:tc>
                  <a:txBody>
                    <a:bodyPr/>
                    <a:lstStyle/>
                    <a:p>
                      <a:r>
                        <a:rPr lang="it-IT" sz="2400" dirty="0" smtClean="0"/>
                        <a:t>NOTE</a:t>
                      </a:r>
                      <a:endParaRPr lang="it-IT" sz="2400" dirty="0"/>
                    </a:p>
                  </a:txBody>
                  <a:tcPr/>
                </a:tc>
              </a:tr>
              <a:tr h="370840">
                <a:tc>
                  <a:txBody>
                    <a:bodyPr/>
                    <a:lstStyle/>
                    <a:p>
                      <a:r>
                        <a:rPr lang="it-IT" sz="2400" dirty="0" smtClean="0"/>
                        <a:t>2005</a:t>
                      </a:r>
                      <a:endParaRPr lang="it-IT" sz="2400" dirty="0"/>
                    </a:p>
                  </a:txBody>
                  <a:tcPr/>
                </a:tc>
                <a:tc>
                  <a:txBody>
                    <a:bodyPr/>
                    <a:lstStyle/>
                    <a:p>
                      <a:r>
                        <a:rPr lang="it-IT" sz="2400" dirty="0" smtClean="0"/>
                        <a:t>5 </a:t>
                      </a:r>
                      <a:endParaRPr lang="it-IT" sz="2400" dirty="0"/>
                    </a:p>
                  </a:txBody>
                  <a:tcPr/>
                </a:tc>
                <a:tc>
                  <a:txBody>
                    <a:bodyPr/>
                    <a:lstStyle/>
                    <a:p>
                      <a:endParaRPr lang="it-IT" sz="2400" dirty="0" smtClean="0"/>
                    </a:p>
                  </a:txBody>
                  <a:tcPr/>
                </a:tc>
              </a:tr>
              <a:tr h="370840">
                <a:tc>
                  <a:txBody>
                    <a:bodyPr/>
                    <a:lstStyle/>
                    <a:p>
                      <a:r>
                        <a:rPr lang="it-IT" sz="2400" dirty="0" smtClean="0"/>
                        <a:t>2010</a:t>
                      </a:r>
                      <a:endParaRPr lang="it-IT" sz="2400" dirty="0"/>
                    </a:p>
                  </a:txBody>
                  <a:tcPr/>
                </a:tc>
                <a:tc>
                  <a:txBody>
                    <a:bodyPr/>
                    <a:lstStyle/>
                    <a:p>
                      <a:r>
                        <a:rPr lang="it-IT" sz="2400" dirty="0" smtClean="0"/>
                        <a:t>30</a:t>
                      </a:r>
                      <a:endParaRPr lang="it-IT" sz="2400" dirty="0"/>
                    </a:p>
                  </a:txBody>
                  <a:tcPr/>
                </a:tc>
                <a:tc>
                  <a:txBody>
                    <a:bodyPr/>
                    <a:lstStyle/>
                    <a:p>
                      <a:endParaRPr lang="it-IT" sz="2400" dirty="0" smtClean="0"/>
                    </a:p>
                  </a:txBody>
                  <a:tcPr/>
                </a:tc>
              </a:tr>
              <a:tr h="370840">
                <a:tc>
                  <a:txBody>
                    <a:bodyPr/>
                    <a:lstStyle/>
                    <a:p>
                      <a:r>
                        <a:rPr lang="it-IT" sz="2400" dirty="0" smtClean="0"/>
                        <a:t>2014/2015</a:t>
                      </a:r>
                      <a:endParaRPr lang="it-IT" sz="2400" dirty="0"/>
                    </a:p>
                  </a:txBody>
                  <a:tcPr/>
                </a:tc>
                <a:tc>
                  <a:txBody>
                    <a:bodyPr/>
                    <a:lstStyle/>
                    <a:p>
                      <a:r>
                        <a:rPr lang="it-IT" sz="2400" dirty="0" smtClean="0"/>
                        <a:t>120</a:t>
                      </a:r>
                      <a:endParaRPr lang="it-IT" sz="2400" dirty="0"/>
                    </a:p>
                  </a:txBody>
                  <a:tcPr/>
                </a:tc>
                <a:tc>
                  <a:txBody>
                    <a:bodyPr/>
                    <a:lstStyle/>
                    <a:p>
                      <a:r>
                        <a:rPr lang="it-IT" sz="2400" dirty="0" smtClean="0"/>
                        <a:t>CONDIZIONI CLIMATICHE OTTIME</a:t>
                      </a:r>
                    </a:p>
                  </a:txBody>
                  <a:tcPr/>
                </a:tc>
              </a:tr>
              <a:tr h="370840">
                <a:tc>
                  <a:txBody>
                    <a:bodyPr/>
                    <a:lstStyle/>
                    <a:p>
                      <a:r>
                        <a:rPr lang="it-IT" sz="2400" dirty="0" smtClean="0"/>
                        <a:t>2018</a:t>
                      </a:r>
                      <a:endParaRPr lang="it-IT" sz="2400" dirty="0"/>
                    </a:p>
                  </a:txBody>
                  <a:tcPr/>
                </a:tc>
                <a:tc>
                  <a:txBody>
                    <a:bodyPr/>
                    <a:lstStyle/>
                    <a:p>
                      <a:r>
                        <a:rPr lang="it-IT" sz="2400" dirty="0" smtClean="0"/>
                        <a:t>45</a:t>
                      </a:r>
                      <a:endParaRPr lang="it-IT" sz="2400" dirty="0"/>
                    </a:p>
                  </a:txBody>
                  <a:tcPr/>
                </a:tc>
                <a:tc>
                  <a:txBody>
                    <a:bodyPr/>
                    <a:lstStyle/>
                    <a:p>
                      <a:endParaRPr lang="it-IT" sz="2400" dirty="0" smtClean="0"/>
                    </a:p>
                  </a:txBody>
                  <a:tcPr/>
                </a:tc>
              </a:tr>
            </a:tbl>
          </a:graphicData>
        </a:graphic>
      </p:graphicFrame>
      <p:sp>
        <p:nvSpPr>
          <p:cNvPr id="5" name="CasellaDiTesto 4"/>
          <p:cNvSpPr txBox="1"/>
          <p:nvPr/>
        </p:nvSpPr>
        <p:spPr>
          <a:xfrm>
            <a:off x="539552" y="5085184"/>
            <a:ext cx="7992888" cy="1200329"/>
          </a:xfrm>
          <a:prstGeom prst="rect">
            <a:avLst/>
          </a:prstGeom>
          <a:noFill/>
        </p:spPr>
        <p:txBody>
          <a:bodyPr wrap="square" rtlCol="0">
            <a:spAutoFit/>
          </a:bodyPr>
          <a:lstStyle/>
          <a:p>
            <a:r>
              <a:rPr lang="it-IT" sz="2400" dirty="0" smtClean="0">
                <a:solidFill>
                  <a:schemeClr val="bg1"/>
                </a:solidFill>
              </a:rPr>
              <a:t>DAL 2010 AL 2018 LA SUPERFICIE COLTIVATA E’ STIMATA SULLE 35 GIORNATE PIEMONTESI MENTRE LA QUANTITA’ SEMINATA E’ RIMASTA INVARIATA</a:t>
            </a:r>
            <a:endParaRPr lang="it-IT" sz="2400" dirty="0">
              <a:solidFill>
                <a:schemeClr val="bg1"/>
              </a:solidFill>
            </a:endParaRPr>
          </a:p>
        </p:txBody>
      </p:sp>
    </p:spTree>
    <p:extLst>
      <p:ext uri="{BB962C8B-B14F-4D97-AF65-F5344CB8AC3E}">
        <p14:creationId xmlns:p14="http://schemas.microsoft.com/office/powerpoint/2010/main" xmlns="" val="21893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2400" i="1" dirty="0">
              <a:cs typeface="Times New Roman" pitchFamily="18" charset="0"/>
            </a:endParaRPr>
          </a:p>
        </p:txBody>
      </p:sp>
      <p:sp>
        <p:nvSpPr>
          <p:cNvPr id="3" name="CasellaDiTesto 2"/>
          <p:cNvSpPr txBox="1"/>
          <p:nvPr/>
        </p:nvSpPr>
        <p:spPr>
          <a:xfrm>
            <a:off x="179511" y="404664"/>
            <a:ext cx="6081543" cy="461665"/>
          </a:xfrm>
          <a:prstGeom prst="rect">
            <a:avLst/>
          </a:prstGeom>
          <a:noFill/>
        </p:spPr>
        <p:txBody>
          <a:bodyPr wrap="square" rtlCol="0">
            <a:spAutoFit/>
          </a:bodyPr>
          <a:lstStyle/>
          <a:p>
            <a:r>
              <a:rPr lang="it-IT" sz="2400" dirty="0" smtClean="0">
                <a:solidFill>
                  <a:schemeClr val="bg1"/>
                </a:solidFill>
              </a:rPr>
              <a:t>13.  DI COSA HANNO BISOGNO I TERRENI?</a:t>
            </a:r>
            <a:endParaRPr lang="it-IT" sz="2400" dirty="0">
              <a:solidFill>
                <a:schemeClr val="bg1"/>
              </a:solidFill>
            </a:endParaRPr>
          </a:p>
        </p:txBody>
      </p:sp>
      <p:sp>
        <p:nvSpPr>
          <p:cNvPr id="2" name="CasellaDiTesto 1"/>
          <p:cNvSpPr txBox="1"/>
          <p:nvPr/>
        </p:nvSpPr>
        <p:spPr>
          <a:xfrm>
            <a:off x="755576" y="908720"/>
            <a:ext cx="6126164" cy="2831544"/>
          </a:xfrm>
          <a:prstGeom prst="rect">
            <a:avLst/>
          </a:prstGeom>
          <a:noFill/>
        </p:spPr>
        <p:txBody>
          <a:bodyPr wrap="none" rtlCol="0">
            <a:spAutoFit/>
          </a:bodyPr>
          <a:lstStyle/>
          <a:p>
            <a:r>
              <a:rPr lang="it-IT" sz="2400" dirty="0" smtClean="0">
                <a:solidFill>
                  <a:schemeClr val="bg1"/>
                </a:solidFill>
              </a:rPr>
              <a:t>IL CECE HA BISOGNO DI:</a:t>
            </a:r>
          </a:p>
          <a:p>
            <a:endParaRPr lang="it-IT" sz="1000" dirty="0" smtClean="0">
              <a:solidFill>
                <a:schemeClr val="bg1"/>
              </a:solidFill>
            </a:endParaRPr>
          </a:p>
          <a:p>
            <a:pPr marL="285750" indent="-285750">
              <a:buFontTx/>
              <a:buChar char="-"/>
            </a:pPr>
            <a:r>
              <a:rPr lang="it-IT" sz="2400" dirty="0" smtClean="0">
                <a:solidFill>
                  <a:schemeClr val="bg1"/>
                </a:solidFill>
              </a:rPr>
              <a:t>TERRENI POVERI NON ARGILLOSI</a:t>
            </a:r>
          </a:p>
          <a:p>
            <a:pPr marL="285750" indent="-285750">
              <a:buFontTx/>
              <a:buChar char="-"/>
            </a:pPr>
            <a:r>
              <a:rPr lang="it-IT" sz="2400" dirty="0" smtClean="0">
                <a:solidFill>
                  <a:schemeClr val="bg1"/>
                </a:solidFill>
              </a:rPr>
              <a:t>TERRENI ESPOSTI A SUD</a:t>
            </a:r>
          </a:p>
          <a:p>
            <a:pPr marL="285750" indent="-285750">
              <a:buFontTx/>
              <a:buChar char="-"/>
            </a:pPr>
            <a:r>
              <a:rPr lang="it-IT" sz="2400" dirty="0" smtClean="0">
                <a:solidFill>
                  <a:schemeClr val="bg1"/>
                </a:solidFill>
              </a:rPr>
              <a:t>POCA PIOVOSITA’</a:t>
            </a:r>
          </a:p>
          <a:p>
            <a:pPr marL="285750" indent="-285750">
              <a:buFontTx/>
              <a:buChar char="-"/>
            </a:pPr>
            <a:r>
              <a:rPr lang="it-IT" sz="2400" dirty="0" smtClean="0">
                <a:solidFill>
                  <a:schemeClr val="bg1"/>
                </a:solidFill>
              </a:rPr>
              <a:t>TERRENI </a:t>
            </a:r>
            <a:r>
              <a:rPr lang="it-IT" sz="2400" dirty="0" smtClean="0">
                <a:solidFill>
                  <a:schemeClr val="bg1"/>
                </a:solidFill>
              </a:rPr>
              <a:t>ONDULATI IN MODO CHE AVVENGA </a:t>
            </a:r>
            <a:endParaRPr lang="it-IT" sz="2400" dirty="0" smtClean="0">
              <a:solidFill>
                <a:schemeClr val="bg1"/>
              </a:solidFill>
            </a:endParaRPr>
          </a:p>
          <a:p>
            <a:pPr marL="285750" indent="-285750"/>
            <a:r>
              <a:rPr lang="it-IT" sz="2400" dirty="0" smtClean="0">
                <a:solidFill>
                  <a:schemeClr val="bg1"/>
                </a:solidFill>
              </a:rPr>
              <a:t> </a:t>
            </a:r>
            <a:r>
              <a:rPr lang="it-IT" sz="2400" dirty="0" smtClean="0">
                <a:solidFill>
                  <a:schemeClr val="bg1"/>
                </a:solidFill>
              </a:rPr>
              <a:t>    </a:t>
            </a:r>
            <a:r>
              <a:rPr lang="it-IT" sz="2400" dirty="0" smtClean="0">
                <a:solidFill>
                  <a:schemeClr val="bg1"/>
                </a:solidFill>
              </a:rPr>
              <a:t>IL </a:t>
            </a:r>
            <a:r>
              <a:rPr lang="it-IT" sz="2400" dirty="0" smtClean="0">
                <a:solidFill>
                  <a:schemeClr val="bg1"/>
                </a:solidFill>
              </a:rPr>
              <a:t>DEFLUSSO DELLE ACQUE</a:t>
            </a:r>
          </a:p>
          <a:p>
            <a:endParaRPr lang="it-IT" sz="2400" dirty="0">
              <a:solidFill>
                <a:schemeClr val="bg1"/>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657" y="3501008"/>
            <a:ext cx="4204335" cy="2937228"/>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3502255"/>
            <a:ext cx="4222806" cy="2951081"/>
          </a:xfrm>
          <a:prstGeom prst="rect">
            <a:avLst/>
          </a:prstGeom>
        </p:spPr>
      </p:pic>
    </p:spTree>
    <p:extLst>
      <p:ext uri="{BB962C8B-B14F-4D97-AF65-F5344CB8AC3E}">
        <p14:creationId xmlns:p14="http://schemas.microsoft.com/office/powerpoint/2010/main" xmlns="" val="3789182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2400" i="1" dirty="0">
              <a:cs typeface="Times New Roman" pitchFamily="18" charset="0"/>
            </a:endParaRPr>
          </a:p>
        </p:txBody>
      </p:sp>
      <p:sp>
        <p:nvSpPr>
          <p:cNvPr id="3" name="CasellaDiTesto 2"/>
          <p:cNvSpPr txBox="1"/>
          <p:nvPr/>
        </p:nvSpPr>
        <p:spPr>
          <a:xfrm>
            <a:off x="569836" y="404664"/>
            <a:ext cx="6081543" cy="461665"/>
          </a:xfrm>
          <a:prstGeom prst="rect">
            <a:avLst/>
          </a:prstGeom>
          <a:noFill/>
        </p:spPr>
        <p:txBody>
          <a:bodyPr wrap="square" rtlCol="0">
            <a:spAutoFit/>
          </a:bodyPr>
          <a:lstStyle/>
          <a:p>
            <a:r>
              <a:rPr lang="it-IT" sz="2400" dirty="0" smtClean="0">
                <a:solidFill>
                  <a:schemeClr val="bg1"/>
                </a:solidFill>
              </a:rPr>
              <a:t>14.  CALENDARIO</a:t>
            </a:r>
            <a:endParaRPr lang="it-IT" sz="2400" dirty="0">
              <a:solidFill>
                <a:schemeClr val="bg1"/>
              </a:solidFill>
            </a:endParaRPr>
          </a:p>
        </p:txBody>
      </p:sp>
      <p:graphicFrame>
        <p:nvGraphicFramePr>
          <p:cNvPr id="6" name="Diagramma 5"/>
          <p:cNvGraphicFramePr/>
          <p:nvPr>
            <p:extLst>
              <p:ext uri="{D42A27DB-BD31-4B8C-83A1-F6EECF244321}">
                <p14:modId xmlns:p14="http://schemas.microsoft.com/office/powerpoint/2010/main" xmlns="" val="485079022"/>
              </p:ext>
            </p:extLst>
          </p:nvPr>
        </p:nvGraphicFramePr>
        <p:xfrm>
          <a:off x="107505" y="589330"/>
          <a:ext cx="9036496" cy="6046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59745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569836" y="404664"/>
            <a:ext cx="6081543" cy="461665"/>
          </a:xfrm>
          <a:prstGeom prst="rect">
            <a:avLst/>
          </a:prstGeom>
          <a:noFill/>
        </p:spPr>
        <p:txBody>
          <a:bodyPr wrap="square" rtlCol="0">
            <a:spAutoFit/>
          </a:bodyPr>
          <a:lstStyle/>
          <a:p>
            <a:r>
              <a:rPr lang="it-IT" sz="2400" dirty="0" smtClean="0">
                <a:solidFill>
                  <a:schemeClr val="bg1"/>
                </a:solidFill>
              </a:rPr>
              <a:t>15.  FASI DI PRODUZIONE</a:t>
            </a:r>
            <a:endParaRPr lang="it-IT" sz="2400" dirty="0">
              <a:solidFill>
                <a:schemeClr val="bg1"/>
              </a:solidFill>
            </a:endParaRPr>
          </a:p>
        </p:txBody>
      </p:sp>
      <p:graphicFrame>
        <p:nvGraphicFramePr>
          <p:cNvPr id="2" name="Diagramma 1"/>
          <p:cNvGraphicFramePr/>
          <p:nvPr>
            <p:extLst>
              <p:ext uri="{D42A27DB-BD31-4B8C-83A1-F6EECF244321}">
                <p14:modId xmlns:p14="http://schemas.microsoft.com/office/powerpoint/2010/main" xmlns="" val="1741187187"/>
              </p:ext>
            </p:extLst>
          </p:nvPr>
        </p:nvGraphicFramePr>
        <p:xfrm>
          <a:off x="179512" y="908720"/>
          <a:ext cx="9503930" cy="3629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extLst>
              <p:ext uri="{D42A27DB-BD31-4B8C-83A1-F6EECF244321}">
                <p14:modId xmlns:p14="http://schemas.microsoft.com/office/powerpoint/2010/main" xmlns="" val="1508781483"/>
              </p:ext>
            </p:extLst>
          </p:nvPr>
        </p:nvGraphicFramePr>
        <p:xfrm>
          <a:off x="251520" y="3660549"/>
          <a:ext cx="8712969" cy="31974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4192696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569836" y="404664"/>
            <a:ext cx="6081543" cy="461665"/>
          </a:xfrm>
          <a:prstGeom prst="rect">
            <a:avLst/>
          </a:prstGeom>
          <a:noFill/>
        </p:spPr>
        <p:txBody>
          <a:bodyPr wrap="square" rtlCol="0">
            <a:spAutoFit/>
          </a:bodyPr>
          <a:lstStyle/>
          <a:p>
            <a:r>
              <a:rPr lang="it-IT" sz="2400" dirty="0" smtClean="0">
                <a:solidFill>
                  <a:schemeClr val="bg1"/>
                </a:solidFill>
              </a:rPr>
              <a:t>16.  FASI DI TRASFORMAZIONE</a:t>
            </a:r>
            <a:endParaRPr lang="it-IT" sz="2400" dirty="0">
              <a:solidFill>
                <a:schemeClr val="bg1"/>
              </a:solidFill>
            </a:endParaRPr>
          </a:p>
        </p:txBody>
      </p:sp>
      <p:graphicFrame>
        <p:nvGraphicFramePr>
          <p:cNvPr id="5" name="Diagramma 4"/>
          <p:cNvGraphicFramePr/>
          <p:nvPr>
            <p:extLst>
              <p:ext uri="{D42A27DB-BD31-4B8C-83A1-F6EECF244321}">
                <p14:modId xmlns:p14="http://schemas.microsoft.com/office/powerpoint/2010/main" xmlns="" val="2725037998"/>
              </p:ext>
            </p:extLst>
          </p:nvPr>
        </p:nvGraphicFramePr>
        <p:xfrm>
          <a:off x="107504" y="3573016"/>
          <a:ext cx="892899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extLst>
              <p:ext uri="{D42A27DB-BD31-4B8C-83A1-F6EECF244321}">
                <p14:modId xmlns:p14="http://schemas.microsoft.com/office/powerpoint/2010/main" xmlns="" val="572451916"/>
              </p:ext>
            </p:extLst>
          </p:nvPr>
        </p:nvGraphicFramePr>
        <p:xfrm>
          <a:off x="214114" y="787129"/>
          <a:ext cx="8928992" cy="3672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416223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218649" y="188640"/>
            <a:ext cx="6081543" cy="461665"/>
          </a:xfrm>
          <a:prstGeom prst="rect">
            <a:avLst/>
          </a:prstGeom>
          <a:noFill/>
        </p:spPr>
        <p:txBody>
          <a:bodyPr wrap="square" rtlCol="0">
            <a:spAutoFit/>
          </a:bodyPr>
          <a:lstStyle/>
          <a:p>
            <a:r>
              <a:rPr lang="it-IT" sz="2400" dirty="0" smtClean="0">
                <a:solidFill>
                  <a:schemeClr val="bg1"/>
                </a:solidFill>
              </a:rPr>
              <a:t>17.  ATTREZZATURA AGRICOLA E MAGAZZINO</a:t>
            </a:r>
            <a:endParaRPr lang="it-IT" sz="2400" dirty="0">
              <a:solidFill>
                <a:schemeClr val="bg1"/>
              </a:solidFill>
            </a:endParaRPr>
          </a:p>
        </p:txBody>
      </p:sp>
      <p:pic>
        <p:nvPicPr>
          <p:cNvPr id="13" name="Immagine 12"/>
          <p:cNvPicPr>
            <a:picLocks noChangeAspect="1"/>
          </p:cNvPicPr>
          <p:nvPr/>
        </p:nvPicPr>
        <p:blipFill rotWithShape="1">
          <a:blip r:embed="rId2" cstate="print">
            <a:extLst>
              <a:ext uri="{28A0092B-C50C-407E-A947-70E740481C1C}">
                <a14:useLocalDpi xmlns:a14="http://schemas.microsoft.com/office/drawing/2010/main" xmlns="" val="0"/>
              </a:ext>
            </a:extLst>
          </a:blip>
          <a:srcRect l="22231" t="631" r="27361" b="-1"/>
          <a:stretch/>
        </p:blipFill>
        <p:spPr>
          <a:xfrm>
            <a:off x="6732240" y="775387"/>
            <a:ext cx="2160240" cy="5677949"/>
          </a:xfrm>
          <a:prstGeom prst="rect">
            <a:avLst/>
          </a:prstGeom>
        </p:spPr>
      </p:pic>
      <p:pic>
        <p:nvPicPr>
          <p:cNvPr id="6" name="Immagine 5"/>
          <p:cNvPicPr>
            <a:picLocks noChangeAspect="1"/>
          </p:cNvPicPr>
          <p:nvPr/>
        </p:nvPicPr>
        <p:blipFill rotWithShape="1">
          <a:blip r:embed="rId3" cstate="print">
            <a:extLst>
              <a:ext uri="{28A0092B-C50C-407E-A947-70E740481C1C}">
                <a14:useLocalDpi xmlns:a14="http://schemas.microsoft.com/office/drawing/2010/main" xmlns="" val="0"/>
              </a:ext>
            </a:extLst>
          </a:blip>
          <a:srcRect l="2283" t="18338" b="6409"/>
          <a:stretch/>
        </p:blipFill>
        <p:spPr>
          <a:xfrm>
            <a:off x="251520" y="3429000"/>
            <a:ext cx="5693985" cy="3288666"/>
          </a:xfrm>
          <a:prstGeom prst="rect">
            <a:avLst/>
          </a:prstGeom>
          <a:effectLst/>
        </p:spPr>
      </p:pic>
      <p:pic>
        <p:nvPicPr>
          <p:cNvPr id="5" name="Immagine 4"/>
          <p:cNvPicPr>
            <a:picLocks noChangeAspect="1"/>
          </p:cNvPicPr>
          <p:nvPr/>
        </p:nvPicPr>
        <p:blipFill rotWithShape="1">
          <a:blip r:embed="rId4" cstate="print">
            <a:extLst>
              <a:ext uri="{28A0092B-C50C-407E-A947-70E740481C1C}">
                <a14:useLocalDpi xmlns:a14="http://schemas.microsoft.com/office/drawing/2010/main" xmlns="" val="0"/>
              </a:ext>
            </a:extLst>
          </a:blip>
          <a:srcRect l="8144" t="13840" b="32467"/>
          <a:stretch/>
        </p:blipFill>
        <p:spPr>
          <a:xfrm>
            <a:off x="281386" y="764704"/>
            <a:ext cx="3210494" cy="2502203"/>
          </a:xfrm>
          <a:prstGeom prst="rect">
            <a:avLst/>
          </a:prstGeom>
        </p:spPr>
      </p:pic>
      <p:pic>
        <p:nvPicPr>
          <p:cNvPr id="11" name="Immagin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11960" y="685069"/>
            <a:ext cx="2489996" cy="3319995"/>
          </a:xfrm>
          <a:prstGeom prst="rect">
            <a:avLst/>
          </a:prstGeom>
          <a:effectLst>
            <a:softEdge rad="127000"/>
          </a:effectLst>
        </p:spPr>
      </p:pic>
    </p:spTree>
    <p:extLst>
      <p:ext uri="{BB962C8B-B14F-4D97-AF65-F5344CB8AC3E}">
        <p14:creationId xmlns:p14="http://schemas.microsoft.com/office/powerpoint/2010/main" xmlns="" val="4019608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179512" y="260648"/>
            <a:ext cx="8964488" cy="430887"/>
          </a:xfrm>
          <a:prstGeom prst="rect">
            <a:avLst/>
          </a:prstGeom>
          <a:noFill/>
        </p:spPr>
        <p:txBody>
          <a:bodyPr wrap="square" rtlCol="0">
            <a:spAutoFit/>
          </a:bodyPr>
          <a:lstStyle/>
          <a:p>
            <a:r>
              <a:rPr lang="it-IT" sz="2200" dirty="0" smtClean="0">
                <a:solidFill>
                  <a:schemeClr val="bg1"/>
                </a:solidFill>
              </a:rPr>
              <a:t>18.  ATTREZZATURA </a:t>
            </a:r>
            <a:r>
              <a:rPr lang="it-IT" sz="2200" dirty="0" smtClean="0">
                <a:solidFill>
                  <a:schemeClr val="bg1"/>
                </a:solidFill>
              </a:rPr>
              <a:t>PER </a:t>
            </a:r>
            <a:r>
              <a:rPr lang="it-IT" sz="2200" dirty="0" smtClean="0">
                <a:solidFill>
                  <a:schemeClr val="bg1"/>
                </a:solidFill>
              </a:rPr>
              <a:t>LA TRASFORMAZIONE E L’INSACCHETTAMENTO</a:t>
            </a:r>
            <a:endParaRPr lang="it-IT" sz="2200" dirty="0">
              <a:solidFill>
                <a:schemeClr val="bg1"/>
              </a:solidFill>
            </a:endParaRPr>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xmlns="" val="0"/>
              </a:ext>
            </a:extLst>
          </a:blip>
          <a:srcRect l="18483" t="20105" r="18988" b="4049"/>
          <a:stretch/>
        </p:blipFill>
        <p:spPr>
          <a:xfrm>
            <a:off x="267322" y="820021"/>
            <a:ext cx="3368574" cy="3064431"/>
          </a:xfrm>
          <a:prstGeom prst="rect">
            <a:avLst/>
          </a:prstGeom>
        </p:spPr>
      </p:pic>
      <p:pic>
        <p:nvPicPr>
          <p:cNvPr id="4" name="Immagine 3"/>
          <p:cNvPicPr>
            <a:picLocks noChangeAspect="1"/>
          </p:cNvPicPr>
          <p:nvPr/>
        </p:nvPicPr>
        <p:blipFill rotWithShape="1">
          <a:blip r:embed="rId3" cstate="print">
            <a:extLst>
              <a:ext uri="{28A0092B-C50C-407E-A947-70E740481C1C}">
                <a14:useLocalDpi xmlns:a14="http://schemas.microsoft.com/office/drawing/2010/main" xmlns="" val="0"/>
              </a:ext>
            </a:extLst>
          </a:blip>
          <a:srcRect l="12019" t="14262" r="10540" b="7117"/>
          <a:stretch/>
        </p:blipFill>
        <p:spPr>
          <a:xfrm>
            <a:off x="3923928" y="797953"/>
            <a:ext cx="2280115" cy="3086499"/>
          </a:xfrm>
          <a:prstGeom prst="rect">
            <a:avLst/>
          </a:prstGeom>
        </p:spPr>
      </p:pic>
      <p:pic>
        <p:nvPicPr>
          <p:cNvPr id="7" name="Immagine 6"/>
          <p:cNvPicPr>
            <a:picLocks noChangeAspect="1"/>
          </p:cNvPicPr>
          <p:nvPr/>
        </p:nvPicPr>
        <p:blipFill rotWithShape="1">
          <a:blip r:embed="rId4" cstate="print">
            <a:extLst>
              <a:ext uri="{28A0092B-C50C-407E-A947-70E740481C1C}">
                <a14:useLocalDpi xmlns:a14="http://schemas.microsoft.com/office/drawing/2010/main" xmlns="" val="0"/>
              </a:ext>
            </a:extLst>
          </a:blip>
          <a:srcRect t="3497" b="15956"/>
          <a:stretch/>
        </p:blipFill>
        <p:spPr>
          <a:xfrm>
            <a:off x="623931" y="4005064"/>
            <a:ext cx="2579917" cy="2770748"/>
          </a:xfrm>
          <a:prstGeom prst="rect">
            <a:avLst/>
          </a:prstGeom>
        </p:spPr>
      </p:pic>
      <p:pic>
        <p:nvPicPr>
          <p:cNvPr id="12" name="Immagine 11"/>
          <p:cNvPicPr>
            <a:picLocks noChangeAspect="1"/>
          </p:cNvPicPr>
          <p:nvPr/>
        </p:nvPicPr>
        <p:blipFill rotWithShape="1">
          <a:blip r:embed="rId5" cstate="print">
            <a:extLst>
              <a:ext uri="{28A0092B-C50C-407E-A947-70E740481C1C}">
                <a14:useLocalDpi xmlns:a14="http://schemas.microsoft.com/office/drawing/2010/main" xmlns="" val="0"/>
              </a:ext>
            </a:extLst>
          </a:blip>
          <a:srcRect l="5744" t="8171" r="3911" b="17949"/>
          <a:stretch/>
        </p:blipFill>
        <p:spPr>
          <a:xfrm>
            <a:off x="4067944" y="4005064"/>
            <a:ext cx="4392488" cy="2693981"/>
          </a:xfrm>
          <a:prstGeom prst="rect">
            <a:avLst/>
          </a:prstGeom>
        </p:spPr>
      </p:pic>
      <p:pic>
        <p:nvPicPr>
          <p:cNvPr id="17" name="Immagine 16"/>
          <p:cNvPicPr>
            <a:picLocks noChangeAspect="1"/>
          </p:cNvPicPr>
          <p:nvPr/>
        </p:nvPicPr>
        <p:blipFill rotWithShape="1">
          <a:blip r:embed="rId6" cstate="print">
            <a:extLst>
              <a:ext uri="{28A0092B-C50C-407E-A947-70E740481C1C}">
                <a14:useLocalDpi xmlns:a14="http://schemas.microsoft.com/office/drawing/2010/main" xmlns="" val="0"/>
              </a:ext>
            </a:extLst>
          </a:blip>
          <a:srcRect t="8992"/>
          <a:stretch/>
        </p:blipFill>
        <p:spPr>
          <a:xfrm>
            <a:off x="6444207" y="820021"/>
            <a:ext cx="2507227" cy="3042361"/>
          </a:xfrm>
          <a:prstGeom prst="rect">
            <a:avLst/>
          </a:prstGeom>
        </p:spPr>
      </p:pic>
    </p:spTree>
    <p:extLst>
      <p:ext uri="{BB962C8B-B14F-4D97-AF65-F5344CB8AC3E}">
        <p14:creationId xmlns:p14="http://schemas.microsoft.com/office/powerpoint/2010/main" xmlns="" val="1352152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179512" y="116632"/>
            <a:ext cx="6081543" cy="461665"/>
          </a:xfrm>
          <a:prstGeom prst="rect">
            <a:avLst/>
          </a:prstGeom>
          <a:noFill/>
        </p:spPr>
        <p:txBody>
          <a:bodyPr wrap="square" rtlCol="0">
            <a:spAutoFit/>
          </a:bodyPr>
          <a:lstStyle/>
          <a:p>
            <a:r>
              <a:rPr lang="it-IT" sz="2400" dirty="0" smtClean="0">
                <a:solidFill>
                  <a:schemeClr val="bg1"/>
                </a:solidFill>
              </a:rPr>
              <a:t>19.  COLLABORAZIONI SPECIALI</a:t>
            </a:r>
            <a:endParaRPr lang="it-IT" sz="2400" dirty="0">
              <a:solidFill>
                <a:schemeClr val="bg1"/>
              </a:solidFill>
            </a:endParaRPr>
          </a:p>
        </p:txBody>
      </p:sp>
      <p:pic>
        <p:nvPicPr>
          <p:cNvPr id="5" name="Immagine 4"/>
          <p:cNvPicPr>
            <a:picLocks noChangeAspect="1"/>
          </p:cNvPicPr>
          <p:nvPr/>
        </p:nvPicPr>
        <p:blipFill rotWithShape="1">
          <a:blip r:embed="rId3" cstate="print">
            <a:extLst>
              <a:ext uri="{28A0092B-C50C-407E-A947-70E740481C1C}">
                <a14:useLocalDpi xmlns:a14="http://schemas.microsoft.com/office/drawing/2010/main" xmlns="" val="0"/>
              </a:ext>
            </a:extLst>
          </a:blip>
          <a:srcRect l="-671" t="20751" r="5734" b="20042"/>
          <a:stretch/>
        </p:blipFill>
        <p:spPr>
          <a:xfrm>
            <a:off x="211467" y="3212976"/>
            <a:ext cx="8681013" cy="3497446"/>
          </a:xfrm>
          <a:prstGeom prst="rect">
            <a:avLst/>
          </a:prstGeom>
        </p:spPr>
      </p:pic>
      <p:pic>
        <p:nvPicPr>
          <p:cNvPr id="2" name="Immagine 1"/>
          <p:cNvPicPr>
            <a:picLocks noChangeAspect="1"/>
          </p:cNvPicPr>
          <p:nvPr/>
        </p:nvPicPr>
        <p:blipFill rotWithShape="1">
          <a:blip r:embed="rId4" cstate="print">
            <a:extLst>
              <a:ext uri="{28A0092B-C50C-407E-A947-70E740481C1C}">
                <a14:useLocalDpi xmlns:a14="http://schemas.microsoft.com/office/drawing/2010/main" xmlns="" val="0"/>
              </a:ext>
            </a:extLst>
          </a:blip>
          <a:srcRect l="1649" t="11823" r="20204" b="16941"/>
          <a:stretch/>
        </p:blipFill>
        <p:spPr>
          <a:xfrm>
            <a:off x="4716016" y="260648"/>
            <a:ext cx="4200763" cy="2871938"/>
          </a:xfrm>
          <a:prstGeom prst="rect">
            <a:avLst/>
          </a:prstGeom>
          <a:effectLst>
            <a:softEdge rad="127000"/>
          </a:effectLst>
        </p:spPr>
      </p:pic>
      <p:pic>
        <p:nvPicPr>
          <p:cNvPr id="4" name="Immagine 3"/>
          <p:cNvPicPr>
            <a:picLocks noChangeAspect="1"/>
          </p:cNvPicPr>
          <p:nvPr/>
        </p:nvPicPr>
        <p:blipFill rotWithShape="1">
          <a:blip r:embed="rId5" cstate="print">
            <a:extLst>
              <a:ext uri="{28A0092B-C50C-407E-A947-70E740481C1C}">
                <a14:useLocalDpi xmlns:a14="http://schemas.microsoft.com/office/drawing/2010/main" xmlns="" val="0"/>
              </a:ext>
            </a:extLst>
          </a:blip>
          <a:srcRect l="9747" t="19782" r="23798"/>
          <a:stretch/>
        </p:blipFill>
        <p:spPr>
          <a:xfrm>
            <a:off x="431032" y="548680"/>
            <a:ext cx="3852936" cy="2615506"/>
          </a:xfrm>
          <a:prstGeom prst="rect">
            <a:avLst/>
          </a:prstGeom>
          <a:effectLst>
            <a:softEdge rad="63500"/>
          </a:effectLst>
        </p:spPr>
      </p:pic>
    </p:spTree>
    <p:extLst>
      <p:ext uri="{BB962C8B-B14F-4D97-AF65-F5344CB8AC3E}">
        <p14:creationId xmlns:p14="http://schemas.microsoft.com/office/powerpoint/2010/main" xmlns="" val="228506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569836" y="404664"/>
            <a:ext cx="6081543" cy="461665"/>
          </a:xfrm>
          <a:prstGeom prst="rect">
            <a:avLst/>
          </a:prstGeom>
          <a:noFill/>
        </p:spPr>
        <p:txBody>
          <a:bodyPr wrap="square" rtlCol="0">
            <a:spAutoFit/>
          </a:bodyPr>
          <a:lstStyle/>
          <a:p>
            <a:r>
              <a:rPr lang="it-IT" sz="2400" dirty="0">
                <a:solidFill>
                  <a:schemeClr val="bg1"/>
                </a:solidFill>
              </a:rPr>
              <a:t>2</a:t>
            </a:r>
            <a:r>
              <a:rPr lang="it-IT" sz="2400" dirty="0" smtClean="0">
                <a:solidFill>
                  <a:schemeClr val="bg1"/>
                </a:solidFill>
              </a:rPr>
              <a:t>.  NUCETTO</a:t>
            </a:r>
            <a:endParaRPr lang="it-IT" sz="2400" dirty="0">
              <a:solidFill>
                <a:schemeClr val="bg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8277" y="1052736"/>
            <a:ext cx="4358050" cy="2088232"/>
          </a:xfrm>
          <a:prstGeom prst="rect">
            <a:avLst/>
          </a:prstGeom>
        </p:spPr>
      </p:pic>
      <p:pic>
        <p:nvPicPr>
          <p:cNvPr id="10" name="Immagin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4459" y="476672"/>
            <a:ext cx="6026935" cy="8525197"/>
          </a:xfrm>
          <a:prstGeom prst="rect">
            <a:avLst/>
          </a:prstGeom>
        </p:spPr>
      </p:pic>
      <p:pic>
        <p:nvPicPr>
          <p:cNvPr id="2" name="Immagine 1"/>
          <p:cNvPicPr>
            <a:picLocks noChangeAspect="1"/>
          </p:cNvPicPr>
          <p:nvPr/>
        </p:nvPicPr>
        <p:blipFill rotWithShape="1">
          <a:blip r:embed="rId4" cstate="print">
            <a:extLst>
              <a:ext uri="{28A0092B-C50C-407E-A947-70E740481C1C}">
                <a14:useLocalDpi xmlns:a14="http://schemas.microsoft.com/office/drawing/2010/main" xmlns="" val="0"/>
              </a:ext>
            </a:extLst>
          </a:blip>
          <a:srcRect l="2620" t="11101" r="10928" b="13829"/>
          <a:stretch/>
        </p:blipFill>
        <p:spPr>
          <a:xfrm>
            <a:off x="277507" y="3645024"/>
            <a:ext cx="3980473" cy="2592288"/>
          </a:xfrm>
          <a:prstGeom prst="rect">
            <a:avLst/>
          </a:prstGeom>
        </p:spPr>
      </p:pic>
    </p:spTree>
    <p:extLst>
      <p:ext uri="{BB962C8B-B14F-4D97-AF65-F5344CB8AC3E}">
        <p14:creationId xmlns:p14="http://schemas.microsoft.com/office/powerpoint/2010/main" xmlns="" val="819703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404664"/>
            <a:ext cx="6081543" cy="461665"/>
          </a:xfrm>
          <a:prstGeom prst="rect">
            <a:avLst/>
          </a:prstGeom>
          <a:noFill/>
        </p:spPr>
        <p:txBody>
          <a:bodyPr wrap="square" rtlCol="0">
            <a:spAutoFit/>
          </a:bodyPr>
          <a:lstStyle/>
          <a:p>
            <a:r>
              <a:rPr lang="it-IT" sz="2400" dirty="0" smtClean="0">
                <a:solidFill>
                  <a:schemeClr val="bg1"/>
                </a:solidFill>
              </a:rPr>
              <a:t>20.  PREZZO DEL PRODOTTO</a:t>
            </a:r>
            <a:endParaRPr lang="it-IT" sz="2400" dirty="0">
              <a:solidFill>
                <a:schemeClr val="bg1"/>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xmlns="" val="4236515396"/>
              </p:ext>
            </p:extLst>
          </p:nvPr>
        </p:nvGraphicFramePr>
        <p:xfrm>
          <a:off x="365252" y="1257293"/>
          <a:ext cx="7224464" cy="4768305"/>
        </p:xfrm>
        <a:graphic>
          <a:graphicData uri="http://schemas.openxmlformats.org/drawingml/2006/table">
            <a:tbl>
              <a:tblPr firstRow="1" bandRow="1">
                <a:tableStyleId>{073A0DAA-6AF3-43AB-8588-CEC1D06C72B9}</a:tableStyleId>
              </a:tblPr>
              <a:tblGrid>
                <a:gridCol w="1224136"/>
                <a:gridCol w="2388096"/>
                <a:gridCol w="1806116"/>
                <a:gridCol w="1806116"/>
              </a:tblGrid>
              <a:tr h="953661">
                <a:tc>
                  <a:txBody>
                    <a:bodyPr/>
                    <a:lstStyle/>
                    <a:p>
                      <a:r>
                        <a:rPr lang="it-IT" sz="2400" dirty="0" smtClean="0"/>
                        <a:t>N.</a:t>
                      </a:r>
                      <a:endParaRPr lang="it-IT" sz="2400" dirty="0"/>
                    </a:p>
                  </a:txBody>
                  <a:tcPr/>
                </a:tc>
                <a:tc>
                  <a:txBody>
                    <a:bodyPr/>
                    <a:lstStyle/>
                    <a:p>
                      <a:r>
                        <a:rPr lang="it-IT" sz="2400" dirty="0" smtClean="0"/>
                        <a:t>PRODOTTO</a:t>
                      </a:r>
                      <a:endParaRPr lang="it-IT" sz="2400" dirty="0"/>
                    </a:p>
                  </a:txBody>
                  <a:tcPr/>
                </a:tc>
                <a:tc>
                  <a:txBody>
                    <a:bodyPr/>
                    <a:lstStyle/>
                    <a:p>
                      <a:r>
                        <a:rPr lang="it-IT" sz="2400" dirty="0" smtClean="0"/>
                        <a:t>PESO CLASSICO</a:t>
                      </a:r>
                      <a:endParaRPr lang="it-IT" sz="2400" dirty="0"/>
                    </a:p>
                  </a:txBody>
                  <a:tcPr/>
                </a:tc>
                <a:tc>
                  <a:txBody>
                    <a:bodyPr/>
                    <a:lstStyle/>
                    <a:p>
                      <a:r>
                        <a:rPr lang="it-IT" sz="2400" dirty="0" smtClean="0"/>
                        <a:t>PREZZO</a:t>
                      </a:r>
                      <a:endParaRPr lang="it-IT" sz="2400" dirty="0"/>
                    </a:p>
                  </a:txBody>
                  <a:tcPr/>
                </a:tc>
              </a:tr>
              <a:tr h="953661">
                <a:tc>
                  <a:txBody>
                    <a:bodyPr/>
                    <a:lstStyle/>
                    <a:p>
                      <a:r>
                        <a:rPr lang="it-IT" sz="2400" dirty="0" smtClean="0"/>
                        <a:t>1</a:t>
                      </a:r>
                      <a:endParaRPr lang="it-IT" sz="2400" dirty="0"/>
                    </a:p>
                  </a:txBody>
                  <a:tcPr/>
                </a:tc>
                <a:tc>
                  <a:txBody>
                    <a:bodyPr/>
                    <a:lstStyle/>
                    <a:p>
                      <a:r>
                        <a:rPr lang="it-IT" sz="2400" dirty="0" smtClean="0"/>
                        <a:t>CECE DI NUCETTO</a:t>
                      </a:r>
                      <a:endParaRPr lang="it-IT" sz="2400" dirty="0"/>
                    </a:p>
                  </a:txBody>
                  <a:tcPr/>
                </a:tc>
                <a:tc>
                  <a:txBody>
                    <a:bodyPr/>
                    <a:lstStyle/>
                    <a:p>
                      <a:r>
                        <a:rPr lang="it-IT" sz="2400" dirty="0" smtClean="0"/>
                        <a:t>1/2</a:t>
                      </a:r>
                      <a:r>
                        <a:rPr lang="it-IT" sz="2400" baseline="0" dirty="0" smtClean="0"/>
                        <a:t> Kg</a:t>
                      </a:r>
                      <a:endParaRPr lang="it-IT" sz="2400" dirty="0"/>
                    </a:p>
                  </a:txBody>
                  <a:tcPr/>
                </a:tc>
                <a:tc>
                  <a:txBody>
                    <a:bodyPr/>
                    <a:lstStyle/>
                    <a:p>
                      <a:r>
                        <a:rPr lang="it-IT" sz="2400" dirty="0" smtClean="0"/>
                        <a:t>2  €</a:t>
                      </a:r>
                      <a:endParaRPr lang="it-IT" sz="2400" dirty="0"/>
                    </a:p>
                  </a:txBody>
                  <a:tcPr/>
                </a:tc>
              </a:tr>
              <a:tr h="953661">
                <a:tc>
                  <a:txBody>
                    <a:bodyPr/>
                    <a:lstStyle/>
                    <a:p>
                      <a:r>
                        <a:rPr lang="it-IT" sz="2400" dirty="0" smtClean="0"/>
                        <a:t>2</a:t>
                      </a:r>
                      <a:endParaRPr lang="it-IT" sz="2400" dirty="0"/>
                    </a:p>
                  </a:txBody>
                  <a:tcPr/>
                </a:tc>
                <a:tc>
                  <a:txBody>
                    <a:bodyPr/>
                    <a:lstStyle/>
                    <a:p>
                      <a:r>
                        <a:rPr lang="it-IT" sz="2400" dirty="0" smtClean="0"/>
                        <a:t>FARINA DI CECE</a:t>
                      </a:r>
                      <a:r>
                        <a:rPr lang="it-IT" sz="2400" baseline="0" dirty="0" smtClean="0"/>
                        <a:t> DI NUCETTO</a:t>
                      </a:r>
                      <a:endParaRPr lang="it-IT" sz="2400" dirty="0"/>
                    </a:p>
                  </a:txBody>
                  <a:tcPr/>
                </a:tc>
                <a:tc>
                  <a:txBody>
                    <a:bodyPr/>
                    <a:lstStyle/>
                    <a:p>
                      <a:r>
                        <a:rPr lang="it-IT" sz="2400" dirty="0" smtClean="0"/>
                        <a:t>1/2 </a:t>
                      </a:r>
                      <a:r>
                        <a:rPr lang="it-IT" sz="2400" dirty="0" smtClean="0"/>
                        <a:t>Kg</a:t>
                      </a:r>
                      <a:endParaRPr lang="it-IT" sz="2400" dirty="0"/>
                    </a:p>
                  </a:txBody>
                  <a:tcPr/>
                </a:tc>
                <a:tc>
                  <a:txBody>
                    <a:bodyPr/>
                    <a:lstStyle/>
                    <a:p>
                      <a:r>
                        <a:rPr lang="it-IT" sz="2400" dirty="0" smtClean="0"/>
                        <a:t>2,20 €</a:t>
                      </a:r>
                      <a:endParaRPr lang="it-IT" sz="2400" dirty="0"/>
                    </a:p>
                  </a:txBody>
                  <a:tcPr/>
                </a:tc>
              </a:tr>
              <a:tr h="953661">
                <a:tc>
                  <a:txBody>
                    <a:bodyPr/>
                    <a:lstStyle/>
                    <a:p>
                      <a:r>
                        <a:rPr lang="it-IT" sz="2400" dirty="0" smtClean="0"/>
                        <a:t>3</a:t>
                      </a:r>
                      <a:endParaRPr lang="it-IT" sz="2400" dirty="0"/>
                    </a:p>
                  </a:txBody>
                  <a:tcPr/>
                </a:tc>
                <a:tc>
                  <a:txBody>
                    <a:bodyPr/>
                    <a:lstStyle/>
                    <a:p>
                      <a:r>
                        <a:rPr lang="it-IT" sz="2400" dirty="0" smtClean="0"/>
                        <a:t>GRANO SARACENO</a:t>
                      </a:r>
                      <a:endParaRPr lang="it-IT" sz="2400" dirty="0"/>
                    </a:p>
                  </a:txBody>
                  <a:tcPr/>
                </a:tc>
                <a:tc>
                  <a:txBody>
                    <a:bodyPr/>
                    <a:lstStyle/>
                    <a:p>
                      <a:r>
                        <a:rPr lang="it-IT" sz="2400" dirty="0" smtClean="0"/>
                        <a:t>1/2 Kg</a:t>
                      </a:r>
                      <a:endParaRPr lang="it-IT" sz="2400" dirty="0"/>
                    </a:p>
                  </a:txBody>
                  <a:tcPr/>
                </a:tc>
                <a:tc>
                  <a:txBody>
                    <a:bodyPr/>
                    <a:lstStyle/>
                    <a:p>
                      <a:r>
                        <a:rPr lang="it-IT" sz="2400" dirty="0" smtClean="0"/>
                        <a:t>2,50 €</a:t>
                      </a:r>
                      <a:endParaRPr lang="it-IT" sz="2400" dirty="0"/>
                    </a:p>
                  </a:txBody>
                  <a:tcPr/>
                </a:tc>
              </a:tr>
              <a:tr h="953661">
                <a:tc>
                  <a:txBody>
                    <a:bodyPr/>
                    <a:lstStyle/>
                    <a:p>
                      <a:r>
                        <a:rPr lang="it-IT" sz="2400" dirty="0" smtClean="0"/>
                        <a:t>4</a:t>
                      </a:r>
                      <a:endParaRPr lang="it-IT" sz="2400" dirty="0"/>
                    </a:p>
                  </a:txBody>
                  <a:tcPr/>
                </a:tc>
                <a:tc>
                  <a:txBody>
                    <a:bodyPr/>
                    <a:lstStyle/>
                    <a:p>
                      <a:r>
                        <a:rPr lang="it-IT" sz="2400" dirty="0" smtClean="0"/>
                        <a:t>MAIS OTTOFILA</a:t>
                      </a:r>
                      <a:endParaRPr lang="it-IT" sz="2400" dirty="0"/>
                    </a:p>
                  </a:txBody>
                  <a:tcPr/>
                </a:tc>
                <a:tc>
                  <a:txBody>
                    <a:bodyPr/>
                    <a:lstStyle/>
                    <a:p>
                      <a:r>
                        <a:rPr lang="it-IT" sz="2400" dirty="0" smtClean="0"/>
                        <a:t>1/2</a:t>
                      </a:r>
                      <a:r>
                        <a:rPr lang="it-IT" sz="2400" baseline="0" dirty="0" smtClean="0"/>
                        <a:t> Kg</a:t>
                      </a:r>
                    </a:p>
                    <a:p>
                      <a:r>
                        <a:rPr lang="it-IT" sz="2400" baseline="0" dirty="0" smtClean="0"/>
                        <a:t>1     </a:t>
                      </a:r>
                      <a:r>
                        <a:rPr lang="it-IT" sz="2400" baseline="0" dirty="0" smtClean="0"/>
                        <a:t>Kg</a:t>
                      </a:r>
                      <a:endParaRPr lang="it-IT" sz="2400" dirty="0"/>
                    </a:p>
                  </a:txBody>
                  <a:tcPr/>
                </a:tc>
                <a:tc>
                  <a:txBody>
                    <a:bodyPr/>
                    <a:lstStyle/>
                    <a:p>
                      <a:r>
                        <a:rPr lang="it-IT" sz="2400" dirty="0" smtClean="0"/>
                        <a:t>1,50 €</a:t>
                      </a:r>
                    </a:p>
                    <a:p>
                      <a:r>
                        <a:rPr lang="it-IT" sz="2400" dirty="0" smtClean="0"/>
                        <a:t>2,50 €</a:t>
                      </a:r>
                      <a:endParaRPr lang="it-IT" sz="2400" dirty="0"/>
                    </a:p>
                  </a:txBody>
                  <a:tcPr/>
                </a:tc>
              </a:tr>
            </a:tbl>
          </a:graphicData>
        </a:graphic>
      </p:graphicFrame>
    </p:spTree>
    <p:extLst>
      <p:ext uri="{BB962C8B-B14F-4D97-AF65-F5344CB8AC3E}">
        <p14:creationId xmlns:p14="http://schemas.microsoft.com/office/powerpoint/2010/main" xmlns="" val="2968466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404664"/>
            <a:ext cx="6081543" cy="461665"/>
          </a:xfrm>
          <a:prstGeom prst="rect">
            <a:avLst/>
          </a:prstGeom>
          <a:noFill/>
        </p:spPr>
        <p:txBody>
          <a:bodyPr wrap="square" rtlCol="0">
            <a:spAutoFit/>
          </a:bodyPr>
          <a:lstStyle/>
          <a:p>
            <a:r>
              <a:rPr lang="it-IT" sz="2400" dirty="0" smtClean="0">
                <a:solidFill>
                  <a:schemeClr val="bg1"/>
                </a:solidFill>
              </a:rPr>
              <a:t>21.  SITOGRAFIA</a:t>
            </a:r>
            <a:endParaRPr lang="it-IT" sz="2400" dirty="0">
              <a:solidFill>
                <a:schemeClr val="bg1"/>
              </a:solidFill>
            </a:endParaRPr>
          </a:p>
        </p:txBody>
      </p:sp>
      <p:sp>
        <p:nvSpPr>
          <p:cNvPr id="5" name="Titolo 1"/>
          <p:cNvSpPr txBox="1">
            <a:spLocks/>
          </p:cNvSpPr>
          <p:nvPr/>
        </p:nvSpPr>
        <p:spPr>
          <a:xfrm>
            <a:off x="539552" y="1052736"/>
            <a:ext cx="7776864"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b="1" dirty="0" smtClean="0">
                <a:solidFill>
                  <a:schemeClr val="bg1"/>
                </a:solidFill>
              </a:rPr>
              <a:t>DOVE </a:t>
            </a:r>
            <a:r>
              <a:rPr lang="it-IT" sz="2400" b="1" dirty="0" smtClean="0">
                <a:solidFill>
                  <a:schemeClr val="bg1"/>
                </a:solidFill>
              </a:rPr>
              <a:t>SONO STATE ESTRAPOLATE ALCUNE FOTO:</a:t>
            </a:r>
          </a:p>
          <a:p>
            <a:pPr algn="l"/>
            <a:endParaRPr lang="it-IT" sz="2400" b="1" dirty="0" smtClean="0">
              <a:solidFill>
                <a:schemeClr val="bg1"/>
              </a:solidFill>
            </a:endParaRPr>
          </a:p>
          <a:p>
            <a:pPr algn="l"/>
            <a:endParaRPr lang="it-IT" sz="2400" b="1" dirty="0">
              <a:solidFill>
                <a:schemeClr val="bg1"/>
              </a:solidFill>
            </a:endParaRPr>
          </a:p>
          <a:p>
            <a:pPr marL="171450" indent="-171450" algn="l">
              <a:buFontTx/>
              <a:buChar char="-"/>
            </a:pPr>
            <a:r>
              <a:rPr lang="it-IT" sz="2400" b="1" dirty="0" smtClean="0">
                <a:solidFill>
                  <a:schemeClr val="bg1"/>
                </a:solidFill>
                <a:hlinkClick r:id="rId2"/>
              </a:rPr>
              <a:t>http</a:t>
            </a:r>
            <a:r>
              <a:rPr lang="it-IT" sz="2400" b="1" dirty="0">
                <a:solidFill>
                  <a:schemeClr val="bg1"/>
                </a:solidFill>
                <a:hlinkClick r:id="rId2"/>
              </a:rPr>
              <a:t>://</a:t>
            </a:r>
            <a:r>
              <a:rPr lang="it-IT" sz="2400" b="1" dirty="0" smtClean="0">
                <a:solidFill>
                  <a:schemeClr val="bg1"/>
                </a:solidFill>
                <a:hlinkClick r:id="rId2"/>
              </a:rPr>
              <a:t>it.wikipedia.org/wiki/Nucetto</a:t>
            </a:r>
            <a:endParaRPr lang="it-IT" sz="2400" b="1" dirty="0" smtClean="0">
              <a:solidFill>
                <a:schemeClr val="bg1"/>
              </a:solidFill>
            </a:endParaRPr>
          </a:p>
          <a:p>
            <a:pPr marL="171450" indent="-171450" algn="l"/>
            <a:endParaRPr lang="it-IT" sz="2400" b="1" dirty="0" smtClean="0">
              <a:solidFill>
                <a:schemeClr val="bg1"/>
              </a:solidFill>
            </a:endParaRPr>
          </a:p>
          <a:p>
            <a:pPr marL="171450" indent="-171450" algn="l">
              <a:buFontTx/>
              <a:buChar char="-"/>
            </a:pPr>
            <a:r>
              <a:rPr lang="it-IT" sz="2400" b="1" dirty="0">
                <a:solidFill>
                  <a:schemeClr val="bg1"/>
                </a:solidFill>
                <a:hlinkClick r:id="rId3"/>
              </a:rPr>
              <a:t>https://www.facebook.com/IGurei</a:t>
            </a:r>
            <a:r>
              <a:rPr lang="it-IT" sz="2400" b="1" dirty="0" smtClean="0">
                <a:solidFill>
                  <a:schemeClr val="bg1"/>
                </a:solidFill>
                <a:hlinkClick r:id="rId3"/>
              </a:rPr>
              <a:t>/</a:t>
            </a:r>
            <a:endParaRPr lang="it-IT" sz="2400" b="1" dirty="0" smtClean="0">
              <a:solidFill>
                <a:schemeClr val="bg1"/>
              </a:solidFill>
            </a:endParaRPr>
          </a:p>
          <a:p>
            <a:pPr algn="l"/>
            <a:endParaRPr lang="it-IT" sz="2400" b="1" dirty="0">
              <a:solidFill>
                <a:schemeClr val="bg1"/>
              </a:solidFill>
            </a:endParaRPr>
          </a:p>
        </p:txBody>
      </p:sp>
    </p:spTree>
    <p:extLst>
      <p:ext uri="{BB962C8B-B14F-4D97-AF65-F5344CB8AC3E}">
        <p14:creationId xmlns:p14="http://schemas.microsoft.com/office/powerpoint/2010/main" xmlns="" val="760617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4" name="CasellaDiTesto 3"/>
          <p:cNvSpPr txBox="1"/>
          <p:nvPr/>
        </p:nvSpPr>
        <p:spPr>
          <a:xfrm>
            <a:off x="1331640" y="1124744"/>
            <a:ext cx="6081543" cy="2554545"/>
          </a:xfrm>
          <a:prstGeom prst="rect">
            <a:avLst/>
          </a:prstGeom>
          <a:noFill/>
        </p:spPr>
        <p:txBody>
          <a:bodyPr wrap="square" rtlCol="0">
            <a:spAutoFit/>
          </a:bodyPr>
          <a:lstStyle/>
          <a:p>
            <a:pPr algn="ctr"/>
            <a:r>
              <a:rPr lang="it-IT" sz="8000" dirty="0" smtClean="0">
                <a:solidFill>
                  <a:schemeClr val="bg1"/>
                </a:solidFill>
              </a:rPr>
              <a:t>GRAZIE </a:t>
            </a:r>
            <a:r>
              <a:rPr lang="it-IT" sz="8000" dirty="0" smtClean="0">
                <a:solidFill>
                  <a:schemeClr val="bg1"/>
                </a:solidFill>
              </a:rPr>
              <a:t>PER</a:t>
            </a:r>
          </a:p>
          <a:p>
            <a:pPr algn="ctr"/>
            <a:r>
              <a:rPr lang="it-IT" sz="1400" dirty="0" smtClean="0">
                <a:solidFill>
                  <a:schemeClr val="bg1"/>
                </a:solidFill>
              </a:rPr>
              <a:t> </a:t>
            </a:r>
            <a:r>
              <a:rPr lang="it-IT" sz="8000" dirty="0" smtClean="0">
                <a:solidFill>
                  <a:schemeClr val="bg1"/>
                </a:solidFill>
              </a:rPr>
              <a:t>L’ATTENZIONE</a:t>
            </a:r>
            <a:endParaRPr lang="it-IT" sz="8000" dirty="0">
              <a:solidFill>
                <a:schemeClr val="bg1"/>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10723" y="4190369"/>
            <a:ext cx="4248472" cy="1873190"/>
          </a:xfrm>
          <a:prstGeom prst="rect">
            <a:avLst/>
          </a:prstGeom>
        </p:spPr>
      </p:pic>
    </p:spTree>
    <p:extLst>
      <p:ext uri="{BB962C8B-B14F-4D97-AF65-F5344CB8AC3E}">
        <p14:creationId xmlns:p14="http://schemas.microsoft.com/office/powerpoint/2010/main" xmlns="" val="1276957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755576" y="404664"/>
            <a:ext cx="6081543" cy="461665"/>
          </a:xfrm>
          <a:prstGeom prst="rect">
            <a:avLst/>
          </a:prstGeom>
          <a:noFill/>
        </p:spPr>
        <p:txBody>
          <a:bodyPr wrap="square" rtlCol="0">
            <a:spAutoFit/>
          </a:bodyPr>
          <a:lstStyle/>
          <a:p>
            <a:r>
              <a:rPr lang="it-IT" sz="2400" dirty="0">
                <a:solidFill>
                  <a:schemeClr val="bg1"/>
                </a:solidFill>
              </a:rPr>
              <a:t>3</a:t>
            </a:r>
            <a:r>
              <a:rPr lang="it-IT" sz="2400" dirty="0" smtClean="0">
                <a:solidFill>
                  <a:schemeClr val="bg1"/>
                </a:solidFill>
              </a:rPr>
              <a:t>.  SEDE DELL’ASSOCIAZIONE</a:t>
            </a:r>
            <a:endParaRPr lang="it-IT" sz="2400" dirty="0">
              <a:solidFill>
                <a:schemeClr val="bg1"/>
              </a:solidFill>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2" y="1089906"/>
            <a:ext cx="3926261" cy="523501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1089906"/>
            <a:ext cx="3925386" cy="5233847"/>
          </a:xfrm>
          <a:prstGeom prst="rect">
            <a:avLst/>
          </a:prstGeom>
        </p:spPr>
      </p:pic>
    </p:spTree>
    <p:extLst>
      <p:ext uri="{BB962C8B-B14F-4D97-AF65-F5344CB8AC3E}">
        <p14:creationId xmlns:p14="http://schemas.microsoft.com/office/powerpoint/2010/main" xmlns="" val="2511084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569836" y="404664"/>
            <a:ext cx="6081543" cy="461665"/>
          </a:xfrm>
          <a:prstGeom prst="rect">
            <a:avLst/>
          </a:prstGeom>
          <a:noFill/>
        </p:spPr>
        <p:txBody>
          <a:bodyPr wrap="square" rtlCol="0">
            <a:spAutoFit/>
          </a:bodyPr>
          <a:lstStyle/>
          <a:p>
            <a:r>
              <a:rPr lang="it-IT" sz="2400" dirty="0" smtClean="0">
                <a:solidFill>
                  <a:schemeClr val="bg1"/>
                </a:solidFill>
              </a:rPr>
              <a:t>4. LE TAPPE PIU’ IMPORTANTI</a:t>
            </a:r>
            <a:endParaRPr lang="it-IT" sz="2400" dirty="0">
              <a:solidFill>
                <a:schemeClr val="bg1"/>
              </a:solidFill>
            </a:endParaRPr>
          </a:p>
        </p:txBody>
      </p:sp>
      <p:graphicFrame>
        <p:nvGraphicFramePr>
          <p:cNvPr id="7" name="Diagramma 6"/>
          <p:cNvGraphicFramePr/>
          <p:nvPr>
            <p:extLst>
              <p:ext uri="{D42A27DB-BD31-4B8C-83A1-F6EECF244321}">
                <p14:modId xmlns:p14="http://schemas.microsoft.com/office/powerpoint/2010/main" xmlns="" val="3130597840"/>
              </p:ext>
            </p:extLst>
          </p:nvPr>
        </p:nvGraphicFramePr>
        <p:xfrm>
          <a:off x="1115616" y="773996"/>
          <a:ext cx="7488832" cy="5463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51638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xmlns="" val="0"/>
              </a:ext>
            </a:extLst>
          </a:blip>
          <a:srcRect l="12911" t="35142" r="17721"/>
          <a:stretch/>
        </p:blipFill>
        <p:spPr>
          <a:xfrm>
            <a:off x="201658" y="3756464"/>
            <a:ext cx="3934661" cy="2452582"/>
          </a:xfrm>
          <a:prstGeom prst="rect">
            <a:avLst/>
          </a:prstGeom>
        </p:spPr>
      </p:pic>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323528" y="260648"/>
            <a:ext cx="6589783" cy="461665"/>
          </a:xfrm>
          <a:prstGeom prst="rect">
            <a:avLst/>
          </a:prstGeom>
          <a:noFill/>
        </p:spPr>
        <p:txBody>
          <a:bodyPr wrap="square" rtlCol="0">
            <a:spAutoFit/>
          </a:bodyPr>
          <a:lstStyle/>
          <a:p>
            <a:r>
              <a:rPr lang="it-IT" sz="2400" dirty="0" smtClean="0">
                <a:solidFill>
                  <a:schemeClr val="bg1"/>
                </a:solidFill>
              </a:rPr>
              <a:t>5.  PERCHE’ SI E’ SCELTO QUESTO PRODOTTO?</a:t>
            </a:r>
            <a:endParaRPr lang="it-IT" sz="2400" dirty="0">
              <a:solidFill>
                <a:schemeClr val="bg1"/>
              </a:solidFill>
            </a:endParaRPr>
          </a:p>
        </p:txBody>
      </p:sp>
      <p:sp>
        <p:nvSpPr>
          <p:cNvPr id="7" name="CasellaDiTesto 6"/>
          <p:cNvSpPr txBox="1"/>
          <p:nvPr/>
        </p:nvSpPr>
        <p:spPr>
          <a:xfrm>
            <a:off x="4445903" y="4077072"/>
            <a:ext cx="4421531" cy="1569660"/>
          </a:xfrm>
          <a:prstGeom prst="rect">
            <a:avLst/>
          </a:prstGeom>
          <a:noFill/>
        </p:spPr>
        <p:txBody>
          <a:bodyPr wrap="none" rtlCol="0">
            <a:spAutoFit/>
          </a:bodyPr>
          <a:lstStyle/>
          <a:p>
            <a:r>
              <a:rPr lang="it-IT" sz="2400" dirty="0" smtClean="0">
                <a:solidFill>
                  <a:schemeClr val="bg1"/>
                </a:solidFill>
              </a:rPr>
              <a:t>OGNI ANNO DA OLTRE 50 ANNI </a:t>
            </a:r>
          </a:p>
          <a:p>
            <a:r>
              <a:rPr lang="it-IT" sz="2400" dirty="0" smtClean="0">
                <a:solidFill>
                  <a:schemeClr val="bg1"/>
                </a:solidFill>
              </a:rPr>
              <a:t>L’ULTIMA DOMENICA DI LUGLIO </a:t>
            </a:r>
          </a:p>
          <a:p>
            <a:r>
              <a:rPr lang="it-IT" sz="2400" dirty="0" smtClean="0">
                <a:solidFill>
                  <a:schemeClr val="bg1"/>
                </a:solidFill>
              </a:rPr>
              <a:t>SI REALIZZA LA SAGRA POPOLARE </a:t>
            </a:r>
          </a:p>
          <a:p>
            <a:r>
              <a:rPr lang="it-IT" sz="2400" dirty="0" smtClean="0">
                <a:solidFill>
                  <a:schemeClr val="bg1"/>
                </a:solidFill>
              </a:rPr>
              <a:t>«LA CECIATA ALLA ZINGARELLA «</a:t>
            </a:r>
          </a:p>
        </p:txBody>
      </p:sp>
      <p:sp>
        <p:nvSpPr>
          <p:cNvPr id="10" name="CasellaDiTesto 9"/>
          <p:cNvSpPr txBox="1"/>
          <p:nvPr/>
        </p:nvSpPr>
        <p:spPr>
          <a:xfrm>
            <a:off x="201658" y="1268760"/>
            <a:ext cx="3835483" cy="1723549"/>
          </a:xfrm>
          <a:prstGeom prst="rect">
            <a:avLst/>
          </a:prstGeom>
          <a:noFill/>
        </p:spPr>
        <p:txBody>
          <a:bodyPr wrap="square" rtlCol="0">
            <a:spAutoFit/>
          </a:bodyPr>
          <a:lstStyle/>
          <a:p>
            <a:r>
              <a:rPr lang="it-IT" sz="2200" dirty="0" smtClean="0">
                <a:solidFill>
                  <a:schemeClr val="bg1"/>
                </a:solidFill>
              </a:rPr>
              <a:t>IL CECE A NUCETTO SI COLTIVA </a:t>
            </a:r>
            <a:endParaRPr lang="it-IT" sz="2200" dirty="0" smtClean="0">
              <a:solidFill>
                <a:schemeClr val="bg1"/>
              </a:solidFill>
            </a:endParaRPr>
          </a:p>
          <a:p>
            <a:r>
              <a:rPr lang="it-IT" sz="2200" dirty="0" smtClean="0">
                <a:solidFill>
                  <a:schemeClr val="bg1"/>
                </a:solidFill>
              </a:rPr>
              <a:t>E </a:t>
            </a:r>
            <a:r>
              <a:rPr lang="it-IT" sz="2200" dirty="0" smtClean="0">
                <a:solidFill>
                  <a:schemeClr val="bg1"/>
                </a:solidFill>
              </a:rPr>
              <a:t>SI CONSUMA DA SEMPRE PREVALENTEMENTE PER USO FAMILIARE</a:t>
            </a:r>
          </a:p>
          <a:p>
            <a:endParaRPr lang="it-IT" dirty="0" smtClean="0">
              <a:solidFill>
                <a:schemeClr val="bg1"/>
              </a:solidFill>
            </a:endParaRPr>
          </a:p>
        </p:txBody>
      </p:sp>
      <p:pic>
        <p:nvPicPr>
          <p:cNvPr id="8" name="Immagine 7"/>
          <p:cNvPicPr>
            <a:picLocks noChangeAspect="1"/>
          </p:cNvPicPr>
          <p:nvPr/>
        </p:nvPicPr>
        <p:blipFill rotWithShape="1">
          <a:blip r:embed="rId3" cstate="print">
            <a:extLst>
              <a:ext uri="{28A0092B-C50C-407E-A947-70E740481C1C}">
                <a14:useLocalDpi xmlns:a14="http://schemas.microsoft.com/office/drawing/2010/main" xmlns="" val="0"/>
              </a:ext>
            </a:extLst>
          </a:blip>
          <a:srcRect l="2773" t="17455" r="-2773" b="-653"/>
          <a:stretch/>
        </p:blipFill>
        <p:spPr>
          <a:xfrm>
            <a:off x="4283968" y="836712"/>
            <a:ext cx="4571338" cy="2852438"/>
          </a:xfrm>
          <a:prstGeom prst="rect">
            <a:avLst/>
          </a:prstGeom>
        </p:spPr>
      </p:pic>
    </p:spTree>
    <p:extLst>
      <p:ext uri="{BB962C8B-B14F-4D97-AF65-F5344CB8AC3E}">
        <p14:creationId xmlns:p14="http://schemas.microsoft.com/office/powerpoint/2010/main" xmlns="" val="2519096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179512" y="332656"/>
            <a:ext cx="6081543" cy="461665"/>
          </a:xfrm>
          <a:prstGeom prst="rect">
            <a:avLst/>
          </a:prstGeom>
          <a:noFill/>
        </p:spPr>
        <p:txBody>
          <a:bodyPr wrap="square" rtlCol="0">
            <a:spAutoFit/>
          </a:bodyPr>
          <a:lstStyle/>
          <a:p>
            <a:r>
              <a:rPr lang="it-IT" sz="2400" dirty="0">
                <a:solidFill>
                  <a:schemeClr val="bg1"/>
                </a:solidFill>
              </a:rPr>
              <a:t>6</a:t>
            </a:r>
            <a:r>
              <a:rPr lang="it-IT" sz="2400" dirty="0" smtClean="0">
                <a:solidFill>
                  <a:schemeClr val="bg1"/>
                </a:solidFill>
              </a:rPr>
              <a:t>.  AREA DI PRODUZIONE</a:t>
            </a:r>
            <a:endParaRPr lang="it-IT" sz="2400" dirty="0">
              <a:solidFill>
                <a:schemeClr val="bg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95936" y="0"/>
            <a:ext cx="4955753" cy="7014749"/>
          </a:xfrm>
          <a:prstGeom prst="rect">
            <a:avLst/>
          </a:prstGeom>
        </p:spPr>
      </p:pic>
    </p:spTree>
    <p:extLst>
      <p:ext uri="{BB962C8B-B14F-4D97-AF65-F5344CB8AC3E}">
        <p14:creationId xmlns:p14="http://schemas.microsoft.com/office/powerpoint/2010/main" xmlns="" val="1055606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684229" y="404664"/>
            <a:ext cx="6081543" cy="461665"/>
          </a:xfrm>
          <a:prstGeom prst="rect">
            <a:avLst/>
          </a:prstGeom>
          <a:noFill/>
        </p:spPr>
        <p:txBody>
          <a:bodyPr wrap="square" rtlCol="0">
            <a:spAutoFit/>
          </a:bodyPr>
          <a:lstStyle/>
          <a:p>
            <a:r>
              <a:rPr lang="it-IT" sz="2400" dirty="0" smtClean="0">
                <a:solidFill>
                  <a:schemeClr val="bg1"/>
                </a:solidFill>
              </a:rPr>
              <a:t>7.  PIANIFICAZIONE DELLA PRODUZIONE</a:t>
            </a:r>
            <a:endParaRPr lang="it-IT" sz="2400" dirty="0">
              <a:solidFill>
                <a:schemeClr val="bg1"/>
              </a:solidFill>
            </a:endParaRP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xmlns="" val="0"/>
              </a:ext>
            </a:extLst>
          </a:blip>
          <a:srcRect l="11266" t="28354" r="12278" b="19831"/>
          <a:stretch/>
        </p:blipFill>
        <p:spPr>
          <a:xfrm>
            <a:off x="711947" y="1044607"/>
            <a:ext cx="6957291" cy="3536239"/>
          </a:xfrm>
          <a:prstGeom prst="rect">
            <a:avLst/>
          </a:prstGeom>
        </p:spPr>
      </p:pic>
      <p:sp>
        <p:nvSpPr>
          <p:cNvPr id="2" name="CasellaDiTesto 1"/>
          <p:cNvSpPr txBox="1"/>
          <p:nvPr/>
        </p:nvSpPr>
        <p:spPr>
          <a:xfrm>
            <a:off x="683568" y="4941168"/>
            <a:ext cx="7992888" cy="1200329"/>
          </a:xfrm>
          <a:prstGeom prst="rect">
            <a:avLst/>
          </a:prstGeom>
          <a:noFill/>
        </p:spPr>
        <p:txBody>
          <a:bodyPr wrap="square" rtlCol="0">
            <a:spAutoFit/>
          </a:bodyPr>
          <a:lstStyle/>
          <a:p>
            <a:r>
              <a:rPr lang="it-IT" sz="2400" dirty="0" smtClean="0">
                <a:solidFill>
                  <a:schemeClr val="bg1"/>
                </a:solidFill>
              </a:rPr>
              <a:t>PER MANTENERE UNA </a:t>
            </a:r>
            <a:r>
              <a:rPr lang="it-IT" sz="2400" dirty="0" smtClean="0">
                <a:solidFill>
                  <a:schemeClr val="bg1"/>
                </a:solidFill>
              </a:rPr>
              <a:t> BUONA </a:t>
            </a:r>
            <a:r>
              <a:rPr lang="it-IT" sz="2400" dirty="0" smtClean="0">
                <a:solidFill>
                  <a:schemeClr val="bg1"/>
                </a:solidFill>
              </a:rPr>
              <a:t>QUANTITA’ E QUALITA’ </a:t>
            </a:r>
            <a:r>
              <a:rPr lang="it-IT" sz="2400" dirty="0" err="1" smtClean="0">
                <a:solidFill>
                  <a:schemeClr val="bg1"/>
                </a:solidFill>
              </a:rPr>
              <a:t>DI</a:t>
            </a:r>
            <a:r>
              <a:rPr lang="it-IT" sz="2400" dirty="0" smtClean="0">
                <a:solidFill>
                  <a:schemeClr val="bg1"/>
                </a:solidFill>
              </a:rPr>
              <a:t> </a:t>
            </a:r>
            <a:r>
              <a:rPr lang="it-IT" sz="2400" dirty="0" smtClean="0">
                <a:solidFill>
                  <a:schemeClr val="bg1"/>
                </a:solidFill>
              </a:rPr>
              <a:t>PRODOTTO SI </a:t>
            </a:r>
            <a:r>
              <a:rPr lang="it-IT" sz="2400" dirty="0" smtClean="0">
                <a:solidFill>
                  <a:schemeClr val="bg1"/>
                </a:solidFill>
              </a:rPr>
              <a:t>E’ DECISO DI SFRUTTARE I CAMPI </a:t>
            </a:r>
            <a:r>
              <a:rPr lang="it-IT" sz="2400" dirty="0" smtClean="0">
                <a:solidFill>
                  <a:schemeClr val="bg1"/>
                </a:solidFill>
              </a:rPr>
              <a:t>ROTEANDO</a:t>
            </a:r>
          </a:p>
          <a:p>
            <a:r>
              <a:rPr lang="it-IT" sz="2400" dirty="0" smtClean="0">
                <a:solidFill>
                  <a:schemeClr val="bg1"/>
                </a:solidFill>
              </a:rPr>
              <a:t>LA </a:t>
            </a:r>
            <a:r>
              <a:rPr lang="it-IT" sz="2400" dirty="0" smtClean="0">
                <a:solidFill>
                  <a:schemeClr val="bg1"/>
                </a:solidFill>
              </a:rPr>
              <a:t>PRODUZIONE CON DIVERSI TIPI DI ALIMENTI</a:t>
            </a:r>
            <a:endParaRPr lang="it-IT" sz="2400" dirty="0">
              <a:solidFill>
                <a:schemeClr val="bg1"/>
              </a:solidFill>
            </a:endParaRPr>
          </a:p>
        </p:txBody>
      </p:sp>
    </p:spTree>
    <p:extLst>
      <p:ext uri="{BB962C8B-B14F-4D97-AF65-F5344CB8AC3E}">
        <p14:creationId xmlns:p14="http://schemas.microsoft.com/office/powerpoint/2010/main" xmlns="" val="3541194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2"/>
          <p:cNvSpPr txBox="1">
            <a:spLocks/>
          </p:cNvSpPr>
          <p:nvPr/>
        </p:nvSpPr>
        <p:spPr>
          <a:xfrm>
            <a:off x="569836" y="5813884"/>
            <a:ext cx="1697908" cy="423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it-IT" sz="1800" i="1" dirty="0">
              <a:cs typeface="Times New Roman" pitchFamily="18" charset="0"/>
            </a:endParaRPr>
          </a:p>
        </p:txBody>
      </p:sp>
      <p:sp>
        <p:nvSpPr>
          <p:cNvPr id="3" name="CasellaDiTesto 2"/>
          <p:cNvSpPr txBox="1"/>
          <p:nvPr/>
        </p:nvSpPr>
        <p:spPr>
          <a:xfrm>
            <a:off x="569836" y="404664"/>
            <a:ext cx="6081543" cy="461665"/>
          </a:xfrm>
          <a:prstGeom prst="rect">
            <a:avLst/>
          </a:prstGeom>
          <a:noFill/>
        </p:spPr>
        <p:txBody>
          <a:bodyPr wrap="square" rtlCol="0">
            <a:spAutoFit/>
          </a:bodyPr>
          <a:lstStyle/>
          <a:p>
            <a:r>
              <a:rPr lang="it-IT" sz="2400" dirty="0" smtClean="0">
                <a:solidFill>
                  <a:schemeClr val="bg1"/>
                </a:solidFill>
              </a:rPr>
              <a:t>8.  IL CECE</a:t>
            </a:r>
            <a:endParaRPr lang="it-IT" sz="2400" dirty="0">
              <a:solidFill>
                <a:schemeClr val="bg1"/>
              </a:solidFill>
            </a:endParaRPr>
          </a:p>
        </p:txBody>
      </p:sp>
      <p:sp>
        <p:nvSpPr>
          <p:cNvPr id="4" name="CasellaDiTesto 3"/>
          <p:cNvSpPr txBox="1"/>
          <p:nvPr/>
        </p:nvSpPr>
        <p:spPr>
          <a:xfrm>
            <a:off x="3563888" y="856357"/>
            <a:ext cx="5328592" cy="5632311"/>
          </a:xfrm>
          <a:prstGeom prst="rect">
            <a:avLst/>
          </a:prstGeom>
          <a:noFill/>
        </p:spPr>
        <p:txBody>
          <a:bodyPr wrap="square" rtlCol="0">
            <a:spAutoFit/>
          </a:bodyPr>
          <a:lstStyle/>
          <a:p>
            <a:r>
              <a:rPr lang="it-IT" sz="2400" dirty="0" smtClean="0">
                <a:solidFill>
                  <a:schemeClr val="bg1"/>
                </a:solidFill>
              </a:rPr>
              <a:t>LEGUME PROVENIENTE DALL’ORIENTE IN TEMPI REMOTI MA DA SEMPRE COLTIVATA DAI NOSTRI AVI NEI TERRENI  ARIDI E COLLINARI TRA I FILARI DELLE VITI IN MODO DA LASCIARE I TERRENI PIANEGGIANTI LIBERI PER COLTURE  PIU’ REDDITIZIE COME PATATE FAGIOLI E GRANO OTTENENDONE UNA PRODUZIONE MINIMA PER  IL CONSUMO FAMILIARE DURANTE IL PERIODO INVERNALE. LA QUALITA’ COLTIVATA E’ DI COLORE OMBROSO E RUGOSO DI PEZZATURA PICCOLA, MANTIENE UNA BUONA QUALITA’ SUCCESSIVAMENTE </a:t>
            </a:r>
            <a:r>
              <a:rPr lang="it-IT" sz="2400" dirty="0" smtClean="0">
                <a:solidFill>
                  <a:schemeClr val="bg1"/>
                </a:solidFill>
              </a:rPr>
              <a:t>ALLA  SUA  </a:t>
            </a:r>
            <a:r>
              <a:rPr lang="it-IT" sz="2400" dirty="0" smtClean="0">
                <a:solidFill>
                  <a:schemeClr val="bg1"/>
                </a:solidFill>
              </a:rPr>
              <a:t>COTTURA. </a:t>
            </a:r>
            <a:endParaRPr lang="it-IT" sz="2400" dirty="0">
              <a:solidFill>
                <a:schemeClr val="bg1"/>
              </a:solidFill>
            </a:endParaRP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xmlns="" val="0"/>
              </a:ext>
            </a:extLst>
          </a:blip>
          <a:srcRect l="13627" t="3469" r="28751" b="11355"/>
          <a:stretch/>
        </p:blipFill>
        <p:spPr>
          <a:xfrm>
            <a:off x="395536" y="937547"/>
            <a:ext cx="2798650" cy="5515789"/>
          </a:xfrm>
          <a:prstGeom prst="rect">
            <a:avLst/>
          </a:prstGeom>
        </p:spPr>
      </p:pic>
    </p:spTree>
    <p:extLst>
      <p:ext uri="{BB962C8B-B14F-4D97-AF65-F5344CB8AC3E}">
        <p14:creationId xmlns:p14="http://schemas.microsoft.com/office/powerpoint/2010/main" xmlns="" val="134605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69836" y="404664"/>
            <a:ext cx="6081543" cy="461665"/>
          </a:xfrm>
          <a:prstGeom prst="rect">
            <a:avLst/>
          </a:prstGeom>
          <a:noFill/>
        </p:spPr>
        <p:txBody>
          <a:bodyPr wrap="square" rtlCol="0">
            <a:spAutoFit/>
          </a:bodyPr>
          <a:lstStyle/>
          <a:p>
            <a:r>
              <a:rPr lang="it-IT" sz="2400" dirty="0">
                <a:solidFill>
                  <a:schemeClr val="bg1"/>
                </a:solidFill>
              </a:rPr>
              <a:t>9</a:t>
            </a:r>
            <a:r>
              <a:rPr lang="it-IT" sz="2400" dirty="0" smtClean="0">
                <a:solidFill>
                  <a:schemeClr val="bg1"/>
                </a:solidFill>
              </a:rPr>
              <a:t>.  LA FARINA DI CECE</a:t>
            </a:r>
            <a:endParaRPr lang="it-IT" sz="2400" dirty="0">
              <a:solidFill>
                <a:schemeClr val="bg1"/>
              </a:solidFill>
            </a:endParaRPr>
          </a:p>
        </p:txBody>
      </p:sp>
      <p:sp>
        <p:nvSpPr>
          <p:cNvPr id="5" name="CasellaDiTesto 4"/>
          <p:cNvSpPr txBox="1"/>
          <p:nvPr/>
        </p:nvSpPr>
        <p:spPr>
          <a:xfrm>
            <a:off x="3610607" y="1412776"/>
            <a:ext cx="5137857" cy="4524315"/>
          </a:xfrm>
          <a:prstGeom prst="rect">
            <a:avLst/>
          </a:prstGeom>
          <a:noFill/>
        </p:spPr>
        <p:txBody>
          <a:bodyPr wrap="square" rtlCol="0">
            <a:spAutoFit/>
          </a:bodyPr>
          <a:lstStyle/>
          <a:p>
            <a:r>
              <a:rPr lang="it-IT" sz="2400" dirty="0" smtClean="0">
                <a:solidFill>
                  <a:schemeClr val="bg1"/>
                </a:solidFill>
              </a:rPr>
              <a:t>SI OTTIENE DALLA MACINAZIONE DELLA GRANELLA, HA UN’OTTIMA CONSISTENZA </a:t>
            </a:r>
            <a:r>
              <a:rPr lang="it-IT" sz="2400" dirty="0" smtClean="0">
                <a:solidFill>
                  <a:schemeClr val="bg1"/>
                </a:solidFill>
              </a:rPr>
              <a:t> PERCHE</a:t>
            </a:r>
            <a:r>
              <a:rPr lang="it-IT" sz="2400" dirty="0" smtClean="0">
                <a:solidFill>
                  <a:schemeClr val="bg1"/>
                </a:solidFill>
              </a:rPr>
              <a:t>’ L’OLIO DELLA GEMMA E’ DI BUONA QUALITA’.</a:t>
            </a:r>
          </a:p>
          <a:p>
            <a:r>
              <a:rPr lang="it-IT" sz="2400" dirty="0" smtClean="0">
                <a:solidFill>
                  <a:schemeClr val="bg1"/>
                </a:solidFill>
              </a:rPr>
              <a:t>IDEALE PER LA PREPARAZIONE DI FARINATE, PANISSA, IMPANARE LE FRITTURE, LA SOCA.</a:t>
            </a:r>
          </a:p>
          <a:p>
            <a:r>
              <a:rPr lang="it-IT" sz="2400" dirty="0" smtClean="0">
                <a:solidFill>
                  <a:schemeClr val="bg1"/>
                </a:solidFill>
              </a:rPr>
              <a:t>IL PRODOTTO AGGIUNGENDOSI ALLA FARINA DI GRANO TENERO PERMETTE DI REALIZZARE PRODOTTI COME BISCOTTI O PANIFICAZIONI DI VARIO LIVELLO.</a:t>
            </a:r>
            <a:endParaRPr lang="it-IT" sz="2400" dirty="0">
              <a:solidFill>
                <a:schemeClr val="bg1"/>
              </a:solidFill>
            </a:endParaRP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xmlns="" val="0"/>
              </a:ext>
            </a:extLst>
          </a:blip>
          <a:srcRect l="17211" t="865" r="26080" b="4091"/>
          <a:stretch/>
        </p:blipFill>
        <p:spPr>
          <a:xfrm>
            <a:off x="806652" y="971841"/>
            <a:ext cx="2469204" cy="5517793"/>
          </a:xfrm>
          <a:prstGeom prst="rect">
            <a:avLst/>
          </a:prstGeom>
        </p:spPr>
      </p:pic>
    </p:spTree>
    <p:extLst>
      <p:ext uri="{BB962C8B-B14F-4D97-AF65-F5344CB8AC3E}">
        <p14:creationId xmlns:p14="http://schemas.microsoft.com/office/powerpoint/2010/main" xmlns="" val="2240295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3889</TotalTime>
  <Words>743</Words>
  <Application>Microsoft Office PowerPoint</Application>
  <PresentationFormat>Presentazione su schermo (4:3)</PresentationFormat>
  <Paragraphs>114</Paragraphs>
  <Slides>22</Slides>
  <Notes>1</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Cece di Nucetto</dc:title>
  <dc:creator>Enzo</dc:creator>
  <cp:lastModifiedBy>enzo</cp:lastModifiedBy>
  <cp:revision>218</cp:revision>
  <dcterms:created xsi:type="dcterms:W3CDTF">2012-12-15T17:04:12Z</dcterms:created>
  <dcterms:modified xsi:type="dcterms:W3CDTF">2018-10-13T21:16:03Z</dcterms:modified>
</cp:coreProperties>
</file>